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9" r:id="rId3"/>
    <p:sldId id="275" r:id="rId4"/>
    <p:sldId id="276" r:id="rId5"/>
    <p:sldId id="283" r:id="rId6"/>
    <p:sldId id="258" r:id="rId7"/>
    <p:sldId id="284" r:id="rId8"/>
    <p:sldId id="267" r:id="rId9"/>
    <p:sldId id="279" r:id="rId10"/>
    <p:sldId id="285" r:id="rId11"/>
    <p:sldId id="280" r:id="rId12"/>
    <p:sldId id="273" r:id="rId13"/>
    <p:sldId id="286" r:id="rId14"/>
    <p:sldId id="271" r:id="rId15"/>
    <p:sldId id="282" r:id="rId16"/>
    <p:sldId id="287" r:id="rId17"/>
    <p:sldId id="281" r:id="rId18"/>
    <p:sldId id="298" r:id="rId19"/>
    <p:sldId id="277" r:id="rId20"/>
    <p:sldId id="278" r:id="rId21"/>
    <p:sldId id="288" r:id="rId22"/>
    <p:sldId id="299" r:id="rId23"/>
    <p:sldId id="301" r:id="rId24"/>
    <p:sldId id="302" r:id="rId25"/>
    <p:sldId id="300" r:id="rId26"/>
    <p:sldId id="303" r:id="rId27"/>
    <p:sldId id="290" r:id="rId28"/>
    <p:sldId id="291" r:id="rId29"/>
    <p:sldId id="292" r:id="rId30"/>
    <p:sldId id="295" r:id="rId31"/>
    <p:sldId id="296" r:id="rId32"/>
    <p:sldId id="294" r:id="rId33"/>
    <p:sldId id="28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148292-B555-4F4E-A918-12A9ECCC670F}" v="117" dt="2026-07-05T09:41:40.7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4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rina Rameka-Dewes" userId="b148abdb-78a8-4596-b536-4327550ada2e" providerId="ADAL" clId="{CE3E42BB-09E7-4AC8-BE6F-D099000715E4}"/>
    <pc:docChg chg="undo redo custSel addSld delSld modSld sldOrd">
      <pc:chgData name="Katrina Rameka-Dewes" userId="b148abdb-78a8-4596-b536-4327550ada2e" providerId="ADAL" clId="{CE3E42BB-09E7-4AC8-BE6F-D099000715E4}" dt="2026-07-05T09:43:20.760" v="7195" actId="20577"/>
      <pc:docMkLst>
        <pc:docMk/>
      </pc:docMkLst>
      <pc:sldChg chg="addSp delSp modSp mod">
        <pc:chgData name="Katrina Rameka-Dewes" userId="b148abdb-78a8-4596-b536-4327550ada2e" providerId="ADAL" clId="{CE3E42BB-09E7-4AC8-BE6F-D099000715E4}" dt="2026-07-05T09:13:16.223" v="6901" actId="478"/>
        <pc:sldMkLst>
          <pc:docMk/>
          <pc:sldMk cId="867711873" sldId="256"/>
        </pc:sldMkLst>
        <pc:spChg chg="add del mod">
          <ac:chgData name="Katrina Rameka-Dewes" userId="b148abdb-78a8-4596-b536-4327550ada2e" providerId="ADAL" clId="{CE3E42BB-09E7-4AC8-BE6F-D099000715E4}" dt="2026-07-05T09:13:16.223" v="6901" actId="478"/>
          <ac:spMkLst>
            <pc:docMk/>
            <pc:sldMk cId="867711873" sldId="256"/>
            <ac:spMk id="4" creationId="{0D30367C-7739-2646-E3AB-BCF1B5FAB995}"/>
          </ac:spMkLst>
        </pc:spChg>
      </pc:sldChg>
      <pc:sldChg chg="modSp del mod">
        <pc:chgData name="Katrina Rameka-Dewes" userId="b148abdb-78a8-4596-b536-4327550ada2e" providerId="ADAL" clId="{CE3E42BB-09E7-4AC8-BE6F-D099000715E4}" dt="2026-07-05T03:37:43.287" v="1271" actId="2696"/>
        <pc:sldMkLst>
          <pc:docMk/>
          <pc:sldMk cId="4148316331" sldId="257"/>
        </pc:sldMkLst>
      </pc:sldChg>
      <pc:sldChg chg="addSp delSp modSp mod ord addAnim delAnim">
        <pc:chgData name="Katrina Rameka-Dewes" userId="b148abdb-78a8-4596-b536-4327550ada2e" providerId="ADAL" clId="{CE3E42BB-09E7-4AC8-BE6F-D099000715E4}" dt="2026-07-05T07:40:37.415" v="4905" actId="14100"/>
        <pc:sldMkLst>
          <pc:docMk/>
          <pc:sldMk cId="4021049964" sldId="258"/>
        </pc:sldMkLst>
        <pc:spChg chg="add del mod">
          <ac:chgData name="Katrina Rameka-Dewes" userId="b148abdb-78a8-4596-b536-4327550ada2e" providerId="ADAL" clId="{CE3E42BB-09E7-4AC8-BE6F-D099000715E4}" dt="2026-07-05T03:52:03.121" v="1589"/>
          <ac:spMkLst>
            <pc:docMk/>
            <pc:sldMk cId="4021049964" sldId="258"/>
            <ac:spMk id="2" creationId="{EA9FB321-BC54-1E62-2F6B-EE00224056B4}"/>
          </ac:spMkLst>
        </pc:spChg>
        <pc:spChg chg="mod ord">
          <ac:chgData name="Katrina Rameka-Dewes" userId="b148abdb-78a8-4596-b536-4327550ada2e" providerId="ADAL" clId="{CE3E42BB-09E7-4AC8-BE6F-D099000715E4}" dt="2026-07-01T08:03:31.182" v="496" actId="26606"/>
          <ac:spMkLst>
            <pc:docMk/>
            <pc:sldMk cId="4021049964" sldId="258"/>
            <ac:spMk id="3" creationId="{F629BEA1-1987-0CFB-73D7-7B2C49E0D1BD}"/>
          </ac:spMkLst>
        </pc:spChg>
        <pc:spChg chg="add del mod">
          <ac:chgData name="Katrina Rameka-Dewes" userId="b148abdb-78a8-4596-b536-4327550ada2e" providerId="ADAL" clId="{CE3E42BB-09E7-4AC8-BE6F-D099000715E4}" dt="2026-07-05T04:05:54.019" v="1714" actId="47"/>
          <ac:spMkLst>
            <pc:docMk/>
            <pc:sldMk cId="4021049964" sldId="258"/>
            <ac:spMk id="5" creationId="{3C2C28D8-6FC6-8C32-EF73-914D18DD76A9}"/>
          </ac:spMkLst>
        </pc:spChg>
        <pc:spChg chg="add del mod">
          <ac:chgData name="Katrina Rameka-Dewes" userId="b148abdb-78a8-4596-b536-4327550ada2e" providerId="ADAL" clId="{CE3E42BB-09E7-4AC8-BE6F-D099000715E4}" dt="2026-07-05T04:06:49.632" v="1721" actId="1076"/>
          <ac:spMkLst>
            <pc:docMk/>
            <pc:sldMk cId="4021049964" sldId="258"/>
            <ac:spMk id="11" creationId="{477C19C2-B591-6945-6B92-DF1BB195A247}"/>
          </ac:spMkLst>
        </pc:spChg>
        <pc:spChg chg="add">
          <ac:chgData name="Katrina Rameka-Dewes" userId="b148abdb-78a8-4596-b536-4327550ada2e" providerId="ADAL" clId="{CE3E42BB-09E7-4AC8-BE6F-D099000715E4}" dt="2026-07-01T08:03:31.182" v="496" actId="26606"/>
          <ac:spMkLst>
            <pc:docMk/>
            <pc:sldMk cId="4021049964" sldId="258"/>
            <ac:spMk id="29" creationId="{398F3DEE-0E56-499F-AFAE-C2DA7C2C815B}"/>
          </ac:spMkLst>
        </pc:spChg>
        <pc:spChg chg="add">
          <ac:chgData name="Katrina Rameka-Dewes" userId="b148abdb-78a8-4596-b536-4327550ada2e" providerId="ADAL" clId="{CE3E42BB-09E7-4AC8-BE6F-D099000715E4}" dt="2026-07-01T08:03:31.182" v="496" actId="26606"/>
          <ac:spMkLst>
            <pc:docMk/>
            <pc:sldMk cId="4021049964" sldId="258"/>
            <ac:spMk id="31" creationId="{D4054751-1972-4218-A5AC-06366AB23823}"/>
          </ac:spMkLst>
        </pc:spChg>
        <pc:spChg chg="add">
          <ac:chgData name="Katrina Rameka-Dewes" userId="b148abdb-78a8-4596-b536-4327550ada2e" providerId="ADAL" clId="{CE3E42BB-09E7-4AC8-BE6F-D099000715E4}" dt="2026-07-01T08:03:31.182" v="496" actId="26606"/>
          <ac:spMkLst>
            <pc:docMk/>
            <pc:sldMk cId="4021049964" sldId="258"/>
            <ac:spMk id="33" creationId="{53F16F31-4871-4294-AA34-E451DD4CD2D2}"/>
          </ac:spMkLst>
        </pc:spChg>
        <pc:spChg chg="add">
          <ac:chgData name="Katrina Rameka-Dewes" userId="b148abdb-78a8-4596-b536-4327550ada2e" providerId="ADAL" clId="{CE3E42BB-09E7-4AC8-BE6F-D099000715E4}" dt="2026-07-01T08:03:31.182" v="496" actId="26606"/>
          <ac:spMkLst>
            <pc:docMk/>
            <pc:sldMk cId="4021049964" sldId="258"/>
            <ac:spMk id="35" creationId="{ABD3FB0A-8C48-462D-82B4-C52CDB3F076A}"/>
          </ac:spMkLst>
        </pc:spChg>
        <pc:graphicFrameChg chg="add del">
          <ac:chgData name="Katrina Rameka-Dewes" userId="b148abdb-78a8-4596-b536-4327550ada2e" providerId="ADAL" clId="{CE3E42BB-09E7-4AC8-BE6F-D099000715E4}" dt="2026-07-05T03:59:46.058" v="1622" actId="26606"/>
          <ac:graphicFrameMkLst>
            <pc:docMk/>
            <pc:sldMk cId="4021049964" sldId="258"/>
            <ac:graphicFrameMk id="37" creationId="{781DA627-E70E-C6D3-D439-1A6192227BD6}"/>
          </ac:graphicFrameMkLst>
        </pc:graphicFrameChg>
        <pc:picChg chg="add mod ord">
          <ac:chgData name="Katrina Rameka-Dewes" userId="b148abdb-78a8-4596-b536-4327550ada2e" providerId="ADAL" clId="{CE3E42BB-09E7-4AC8-BE6F-D099000715E4}" dt="2026-07-05T03:49:44.720" v="1576" actId="1076"/>
          <ac:picMkLst>
            <pc:docMk/>
            <pc:sldMk cId="4021049964" sldId="258"/>
            <ac:picMk id="4" creationId="{B1F9580E-0B15-9121-5D7F-FC3273CE3C45}"/>
          </ac:picMkLst>
        </pc:picChg>
        <pc:picChg chg="add mod">
          <ac:chgData name="Katrina Rameka-Dewes" userId="b148abdb-78a8-4596-b536-4327550ada2e" providerId="ADAL" clId="{CE3E42BB-09E7-4AC8-BE6F-D099000715E4}" dt="2026-07-01T08:02:48.692" v="491" actId="26606"/>
          <ac:picMkLst>
            <pc:docMk/>
            <pc:sldMk cId="4021049964" sldId="258"/>
            <ac:picMk id="6" creationId="{3CD7425B-1CE6-5E55-6613-852176BCF6CF}"/>
          </ac:picMkLst>
        </pc:picChg>
        <pc:picChg chg="add del mod ord">
          <ac:chgData name="Katrina Rameka-Dewes" userId="b148abdb-78a8-4596-b536-4327550ada2e" providerId="ADAL" clId="{CE3E42BB-09E7-4AC8-BE6F-D099000715E4}" dt="2026-07-05T07:40:37.415" v="4905" actId="14100"/>
          <ac:picMkLst>
            <pc:docMk/>
            <pc:sldMk cId="4021049964" sldId="258"/>
            <ac:picMk id="8" creationId="{31F2EFA1-3CCA-833C-7A84-51EA5B944599}"/>
          </ac:picMkLst>
        </pc:picChg>
        <pc:picChg chg="add mod">
          <ac:chgData name="Katrina Rameka-Dewes" userId="b148abdb-78a8-4596-b536-4327550ada2e" providerId="ADAL" clId="{CE3E42BB-09E7-4AC8-BE6F-D099000715E4}" dt="2026-07-05T07:40:23.373" v="4904" actId="14100"/>
          <ac:picMkLst>
            <pc:docMk/>
            <pc:sldMk cId="4021049964" sldId="258"/>
            <ac:picMk id="9" creationId="{EF20D7AD-98B4-50DF-0AEB-29236C6BA2F8}"/>
          </ac:picMkLst>
        </pc:picChg>
      </pc:sldChg>
      <pc:sldChg chg="addSp delSp modSp mod addAnim delAnim">
        <pc:chgData name="Katrina Rameka-Dewes" userId="b148abdb-78a8-4596-b536-4327550ada2e" providerId="ADAL" clId="{CE3E42BB-09E7-4AC8-BE6F-D099000715E4}" dt="2026-07-05T09:13:21.437" v="6902" actId="478"/>
        <pc:sldMkLst>
          <pc:docMk/>
          <pc:sldMk cId="119552823" sldId="259"/>
        </pc:sldMkLst>
        <pc:spChg chg="add del mod">
          <ac:chgData name="Katrina Rameka-Dewes" userId="b148abdb-78a8-4596-b536-4327550ada2e" providerId="ADAL" clId="{CE3E42BB-09E7-4AC8-BE6F-D099000715E4}" dt="2026-07-05T03:46:47.220" v="1528"/>
          <ac:spMkLst>
            <pc:docMk/>
            <pc:sldMk cId="119552823" sldId="259"/>
            <ac:spMk id="2" creationId="{00C206CC-BCAA-F5F2-64B7-461798BF2959}"/>
          </ac:spMkLst>
        </pc:spChg>
        <pc:spChg chg="add del mod">
          <ac:chgData name="Katrina Rameka-Dewes" userId="b148abdb-78a8-4596-b536-4327550ada2e" providerId="ADAL" clId="{CE3E42BB-09E7-4AC8-BE6F-D099000715E4}" dt="2026-07-05T09:13:21.437" v="6902" actId="478"/>
          <ac:spMkLst>
            <pc:docMk/>
            <pc:sldMk cId="119552823" sldId="259"/>
            <ac:spMk id="2" creationId="{C7A2A903-4F3D-C9C8-FC2B-35DF11C6A43E}"/>
          </ac:spMkLst>
        </pc:spChg>
        <pc:spChg chg="mod">
          <ac:chgData name="Katrina Rameka-Dewes" userId="b148abdb-78a8-4596-b536-4327550ada2e" providerId="ADAL" clId="{CE3E42BB-09E7-4AC8-BE6F-D099000715E4}" dt="2026-07-05T03:47:38.103" v="1542" actId="20577"/>
          <ac:spMkLst>
            <pc:docMk/>
            <pc:sldMk cId="119552823" sldId="259"/>
            <ac:spMk id="3" creationId="{6C60B1D5-1D0D-700E-7F51-7E2028A2E1AF}"/>
          </ac:spMkLst>
        </pc:spChg>
        <pc:spChg chg="add del">
          <ac:chgData name="Katrina Rameka-Dewes" userId="b148abdb-78a8-4596-b536-4327550ada2e" providerId="ADAL" clId="{CE3E42BB-09E7-4AC8-BE6F-D099000715E4}" dt="2026-07-01T05:57:49.300" v="34" actId="26606"/>
          <ac:spMkLst>
            <pc:docMk/>
            <pc:sldMk cId="119552823" sldId="259"/>
            <ac:spMk id="10" creationId="{98D2891C-5A13-785C-E5FC-667577F95F2A}"/>
          </ac:spMkLst>
        </pc:spChg>
        <pc:spChg chg="add del">
          <ac:chgData name="Katrina Rameka-Dewes" userId="b148abdb-78a8-4596-b536-4327550ada2e" providerId="ADAL" clId="{CE3E42BB-09E7-4AC8-BE6F-D099000715E4}" dt="2026-07-01T05:57:49.300" v="34" actId="26606"/>
          <ac:spMkLst>
            <pc:docMk/>
            <pc:sldMk cId="119552823" sldId="259"/>
            <ac:spMk id="12" creationId="{F23E6B5E-E502-703A-52CB-AC83AFEB1DCA}"/>
          </ac:spMkLst>
        </pc:spChg>
        <pc:picChg chg="mod">
          <ac:chgData name="Katrina Rameka-Dewes" userId="b148abdb-78a8-4596-b536-4327550ada2e" providerId="ADAL" clId="{CE3E42BB-09E7-4AC8-BE6F-D099000715E4}" dt="2026-07-01T05:57:49.300" v="34" actId="26606"/>
          <ac:picMkLst>
            <pc:docMk/>
            <pc:sldMk cId="119552823" sldId="259"/>
            <ac:picMk id="5" creationId="{FA315022-8895-3581-5202-AEABA4DB43C7}"/>
          </ac:picMkLst>
        </pc:picChg>
      </pc:sldChg>
      <pc:sldChg chg="modSp del mod ord">
        <pc:chgData name="Katrina Rameka-Dewes" userId="b148abdb-78a8-4596-b536-4327550ada2e" providerId="ADAL" clId="{CE3E42BB-09E7-4AC8-BE6F-D099000715E4}" dt="2026-07-05T07:55:37.430" v="5110" actId="2696"/>
        <pc:sldMkLst>
          <pc:docMk/>
          <pc:sldMk cId="881848342" sldId="260"/>
        </pc:sldMkLst>
      </pc:sldChg>
      <pc:sldChg chg="del ord">
        <pc:chgData name="Katrina Rameka-Dewes" userId="b148abdb-78a8-4596-b536-4327550ada2e" providerId="ADAL" clId="{CE3E42BB-09E7-4AC8-BE6F-D099000715E4}" dt="2026-07-05T07:55:33.615" v="5109" actId="2696"/>
        <pc:sldMkLst>
          <pc:docMk/>
          <pc:sldMk cId="594082008" sldId="262"/>
        </pc:sldMkLst>
      </pc:sldChg>
      <pc:sldChg chg="addSp delSp modSp add del mod">
        <pc:chgData name="Katrina Rameka-Dewes" userId="b148abdb-78a8-4596-b536-4327550ada2e" providerId="ADAL" clId="{CE3E42BB-09E7-4AC8-BE6F-D099000715E4}" dt="2026-07-05T07:55:30.640" v="5108" actId="2696"/>
        <pc:sldMkLst>
          <pc:docMk/>
          <pc:sldMk cId="2019954661" sldId="263"/>
        </pc:sldMkLst>
      </pc:sldChg>
      <pc:sldChg chg="del">
        <pc:chgData name="Katrina Rameka-Dewes" userId="b148abdb-78a8-4596-b536-4327550ada2e" providerId="ADAL" clId="{CE3E42BB-09E7-4AC8-BE6F-D099000715E4}" dt="2026-07-05T07:55:24.898" v="5107" actId="2696"/>
        <pc:sldMkLst>
          <pc:docMk/>
          <pc:sldMk cId="1949169829" sldId="264"/>
        </pc:sldMkLst>
      </pc:sldChg>
      <pc:sldChg chg="addSp delSp modSp add del mod">
        <pc:chgData name="Katrina Rameka-Dewes" userId="b148abdb-78a8-4596-b536-4327550ada2e" providerId="ADAL" clId="{CE3E42BB-09E7-4AC8-BE6F-D099000715E4}" dt="2026-07-05T08:53:33.919" v="6709" actId="2696"/>
        <pc:sldMkLst>
          <pc:docMk/>
          <pc:sldMk cId="2585127547" sldId="266"/>
        </pc:sldMkLst>
        <pc:spChg chg="mod">
          <ac:chgData name="Katrina Rameka-Dewes" userId="b148abdb-78a8-4596-b536-4327550ada2e" providerId="ADAL" clId="{CE3E42BB-09E7-4AC8-BE6F-D099000715E4}" dt="2026-07-05T08:49:08.117" v="6704" actId="1076"/>
          <ac:spMkLst>
            <pc:docMk/>
            <pc:sldMk cId="2585127547" sldId="266"/>
            <ac:spMk id="3" creationId="{6DD71993-C7F4-1852-4A93-0C8BC8B5499C}"/>
          </ac:spMkLst>
        </pc:spChg>
        <pc:picChg chg="add mod">
          <ac:chgData name="Katrina Rameka-Dewes" userId="b148abdb-78a8-4596-b536-4327550ada2e" providerId="ADAL" clId="{CE3E42BB-09E7-4AC8-BE6F-D099000715E4}" dt="2026-07-05T08:53:23.112" v="6707" actId="1076"/>
          <ac:picMkLst>
            <pc:docMk/>
            <pc:sldMk cId="2585127547" sldId="266"/>
            <ac:picMk id="4" creationId="{69F4A8E4-D05F-113A-BDA5-4DAAE0ECE212}"/>
          </ac:picMkLst>
        </pc:picChg>
        <pc:picChg chg="del mod">
          <ac:chgData name="Katrina Rameka-Dewes" userId="b148abdb-78a8-4596-b536-4327550ada2e" providerId="ADAL" clId="{CE3E42BB-09E7-4AC8-BE6F-D099000715E4}" dt="2026-07-05T08:53:12.323" v="6705" actId="478"/>
          <ac:picMkLst>
            <pc:docMk/>
            <pc:sldMk cId="2585127547" sldId="266"/>
            <ac:picMk id="5" creationId="{C96D2751-9D23-1811-26A8-3A30DAD5E249}"/>
          </ac:picMkLst>
        </pc:picChg>
      </pc:sldChg>
      <pc:sldChg chg="addSp delSp modSp add mod">
        <pc:chgData name="Katrina Rameka-Dewes" userId="b148abdb-78a8-4596-b536-4327550ada2e" providerId="ADAL" clId="{CE3E42BB-09E7-4AC8-BE6F-D099000715E4}" dt="2026-07-05T09:31:52.017" v="7066" actId="20577"/>
        <pc:sldMkLst>
          <pc:docMk/>
          <pc:sldMk cId="896805826" sldId="267"/>
        </pc:sldMkLst>
        <pc:spChg chg="add del mod">
          <ac:chgData name="Katrina Rameka-Dewes" userId="b148abdb-78a8-4596-b536-4327550ada2e" providerId="ADAL" clId="{CE3E42BB-09E7-4AC8-BE6F-D099000715E4}" dt="2026-07-05T04:06:24.087" v="1719" actId="478"/>
          <ac:spMkLst>
            <pc:docMk/>
            <pc:sldMk cId="896805826" sldId="267"/>
            <ac:spMk id="2" creationId="{6628A52B-395C-9F05-73AF-4AF858F67343}"/>
          </ac:spMkLst>
        </pc:spChg>
        <pc:spChg chg="mod">
          <ac:chgData name="Katrina Rameka-Dewes" userId="b148abdb-78a8-4596-b536-4327550ada2e" providerId="ADAL" clId="{CE3E42BB-09E7-4AC8-BE6F-D099000715E4}" dt="2026-07-05T09:31:52.017" v="7066" actId="20577"/>
          <ac:spMkLst>
            <pc:docMk/>
            <pc:sldMk cId="896805826" sldId="267"/>
            <ac:spMk id="11" creationId="{A701103B-AAA7-0A99-4614-B43ECC93DC34}"/>
          </ac:spMkLst>
        </pc:spChg>
        <pc:picChg chg="mod">
          <ac:chgData name="Katrina Rameka-Dewes" userId="b148abdb-78a8-4596-b536-4327550ada2e" providerId="ADAL" clId="{CE3E42BB-09E7-4AC8-BE6F-D099000715E4}" dt="2026-07-05T07:41:35.303" v="4907" actId="14100"/>
          <ac:picMkLst>
            <pc:docMk/>
            <pc:sldMk cId="896805826" sldId="267"/>
            <ac:picMk id="8" creationId="{26CAEB4D-9F1D-E2CD-3C8D-6EC8F385ACAC}"/>
          </ac:picMkLst>
        </pc:picChg>
      </pc:sldChg>
      <pc:sldChg chg="addSp delSp modSp add del mod">
        <pc:chgData name="Katrina Rameka-Dewes" userId="b148abdb-78a8-4596-b536-4327550ada2e" providerId="ADAL" clId="{CE3E42BB-09E7-4AC8-BE6F-D099000715E4}" dt="2026-07-05T07:55:07.068" v="5106" actId="2696"/>
        <pc:sldMkLst>
          <pc:docMk/>
          <pc:sldMk cId="3853543862" sldId="268"/>
        </pc:sldMkLst>
        <pc:spChg chg="add del mod">
          <ac:chgData name="Katrina Rameka-Dewes" userId="b148abdb-78a8-4596-b536-4327550ada2e" providerId="ADAL" clId="{CE3E42BB-09E7-4AC8-BE6F-D099000715E4}" dt="2026-07-05T04:13:24.337" v="1734"/>
          <ac:spMkLst>
            <pc:docMk/>
            <pc:sldMk cId="3853543862" sldId="268"/>
            <ac:spMk id="7" creationId="{B8993B93-9F95-24A8-FA6D-69B16142494F}"/>
          </ac:spMkLst>
        </pc:spChg>
        <pc:spChg chg="del mod">
          <ac:chgData name="Katrina Rameka-Dewes" userId="b148abdb-78a8-4596-b536-4327550ada2e" providerId="ADAL" clId="{CE3E42BB-09E7-4AC8-BE6F-D099000715E4}" dt="2026-07-05T04:12:06.379" v="1731" actId="478"/>
          <ac:spMkLst>
            <pc:docMk/>
            <pc:sldMk cId="3853543862" sldId="268"/>
            <ac:spMk id="11" creationId="{C7DA5081-0B31-716B-C2F1-6296A0EE89E7}"/>
          </ac:spMkLst>
        </pc:spChg>
        <pc:picChg chg="add del mod">
          <ac:chgData name="Katrina Rameka-Dewes" userId="b148abdb-78a8-4596-b536-4327550ada2e" providerId="ADAL" clId="{CE3E42BB-09E7-4AC8-BE6F-D099000715E4}" dt="2026-07-05T04:11:22.039" v="1730" actId="478"/>
          <ac:picMkLst>
            <pc:docMk/>
            <pc:sldMk cId="3853543862" sldId="268"/>
            <ac:picMk id="4" creationId="{8AB896A6-6575-09AF-02E7-222C81432D8D}"/>
          </ac:picMkLst>
        </pc:picChg>
        <pc:picChg chg="add mod">
          <ac:chgData name="Katrina Rameka-Dewes" userId="b148abdb-78a8-4596-b536-4327550ada2e" providerId="ADAL" clId="{CE3E42BB-09E7-4AC8-BE6F-D099000715E4}" dt="2026-07-05T04:10:43.265" v="1728" actId="1076"/>
          <ac:picMkLst>
            <pc:docMk/>
            <pc:sldMk cId="3853543862" sldId="268"/>
            <ac:picMk id="5" creationId="{3D2EACA9-6DF4-532C-9B4E-BB04FADC6946}"/>
          </ac:picMkLst>
        </pc:picChg>
        <pc:picChg chg="add mod">
          <ac:chgData name="Katrina Rameka-Dewes" userId="b148abdb-78a8-4596-b536-4327550ada2e" providerId="ADAL" clId="{CE3E42BB-09E7-4AC8-BE6F-D099000715E4}" dt="2026-07-05T04:14:15.714" v="1740"/>
          <ac:picMkLst>
            <pc:docMk/>
            <pc:sldMk cId="3853543862" sldId="268"/>
            <ac:picMk id="8" creationId="{87BC83D1-1FB8-1E90-A8B6-D562F2A6FF4D}"/>
          </ac:picMkLst>
        </pc:picChg>
        <pc:picChg chg="add del mod">
          <ac:chgData name="Katrina Rameka-Dewes" userId="b148abdb-78a8-4596-b536-4327550ada2e" providerId="ADAL" clId="{CE3E42BB-09E7-4AC8-BE6F-D099000715E4}" dt="2026-07-05T04:08:49.748" v="1724" actId="478"/>
          <ac:picMkLst>
            <pc:docMk/>
            <pc:sldMk cId="3853543862" sldId="268"/>
            <ac:picMk id="15" creationId="{82264188-0F97-0FAD-27C1-04022F7C2F8F}"/>
          </ac:picMkLst>
        </pc:picChg>
        <pc:picChg chg="add del mod">
          <ac:chgData name="Katrina Rameka-Dewes" userId="b148abdb-78a8-4596-b536-4327550ada2e" providerId="ADAL" clId="{CE3E42BB-09E7-4AC8-BE6F-D099000715E4}" dt="2026-07-05T04:09:09.393" v="1725" actId="478"/>
          <ac:picMkLst>
            <pc:docMk/>
            <pc:sldMk cId="3853543862" sldId="268"/>
            <ac:picMk id="17" creationId="{A18AD0A7-13C4-BF4A-CACE-F651A6CDDAC6}"/>
          </ac:picMkLst>
        </pc:picChg>
        <pc:picChg chg="add del mod">
          <ac:chgData name="Katrina Rameka-Dewes" userId="b148abdb-78a8-4596-b536-4327550ada2e" providerId="ADAL" clId="{CE3E42BB-09E7-4AC8-BE6F-D099000715E4}" dt="2026-07-05T04:07:45.877" v="1723" actId="478"/>
          <ac:picMkLst>
            <pc:docMk/>
            <pc:sldMk cId="3853543862" sldId="268"/>
            <ac:picMk id="19" creationId="{6789B68E-D25D-BFCB-B3C2-31075221FA4D}"/>
          </ac:picMkLst>
        </pc:picChg>
        <pc:picChg chg="add del mod">
          <ac:chgData name="Katrina Rameka-Dewes" userId="b148abdb-78a8-4596-b536-4327550ada2e" providerId="ADAL" clId="{CE3E42BB-09E7-4AC8-BE6F-D099000715E4}" dt="2026-07-05T04:10:54.630" v="1729" actId="478"/>
          <ac:picMkLst>
            <pc:docMk/>
            <pc:sldMk cId="3853543862" sldId="268"/>
            <ac:picMk id="27" creationId="{37830BBC-35E8-E41A-0033-0D12F71F7D54}"/>
          </ac:picMkLst>
        </pc:picChg>
      </pc:sldChg>
      <pc:sldChg chg="delSp modSp add del mod">
        <pc:chgData name="Katrina Rameka-Dewes" userId="b148abdb-78a8-4596-b536-4327550ada2e" providerId="ADAL" clId="{CE3E42BB-09E7-4AC8-BE6F-D099000715E4}" dt="2026-07-05T07:55:52.654" v="5114" actId="47"/>
        <pc:sldMkLst>
          <pc:docMk/>
          <pc:sldMk cId="361705246" sldId="269"/>
        </pc:sldMkLst>
      </pc:sldChg>
      <pc:sldChg chg="addSp delSp modSp add mod ord">
        <pc:chgData name="Katrina Rameka-Dewes" userId="b148abdb-78a8-4596-b536-4327550ada2e" providerId="ADAL" clId="{CE3E42BB-09E7-4AC8-BE6F-D099000715E4}" dt="2026-07-05T09:43:20.760" v="7195" actId="20577"/>
        <pc:sldMkLst>
          <pc:docMk/>
          <pc:sldMk cId="4134752817" sldId="271"/>
        </pc:sldMkLst>
        <pc:spChg chg="mod">
          <ac:chgData name="Katrina Rameka-Dewes" userId="b148abdb-78a8-4596-b536-4327550ada2e" providerId="ADAL" clId="{CE3E42BB-09E7-4AC8-BE6F-D099000715E4}" dt="2026-07-05T09:43:20.760" v="7195" actId="20577"/>
          <ac:spMkLst>
            <pc:docMk/>
            <pc:sldMk cId="4134752817" sldId="271"/>
            <ac:spMk id="11" creationId="{C0DC3738-933E-9069-0133-143A27CF329C}"/>
          </ac:spMkLst>
        </pc:spChg>
        <pc:picChg chg="add mod">
          <ac:chgData name="Katrina Rameka-Dewes" userId="b148abdb-78a8-4596-b536-4327550ada2e" providerId="ADAL" clId="{CE3E42BB-09E7-4AC8-BE6F-D099000715E4}" dt="2026-07-02T10:16:07.558" v="1000" actId="14100"/>
          <ac:picMkLst>
            <pc:docMk/>
            <pc:sldMk cId="4134752817" sldId="271"/>
            <ac:picMk id="5" creationId="{632EB798-4513-D414-A5D0-FB4669FA1722}"/>
          </ac:picMkLst>
        </pc:picChg>
        <pc:picChg chg="add mod">
          <ac:chgData name="Katrina Rameka-Dewes" userId="b148abdb-78a8-4596-b536-4327550ada2e" providerId="ADAL" clId="{CE3E42BB-09E7-4AC8-BE6F-D099000715E4}" dt="2026-07-02T10:23:14.435" v="1026" actId="1076"/>
          <ac:picMkLst>
            <pc:docMk/>
            <pc:sldMk cId="4134752817" sldId="271"/>
            <ac:picMk id="10" creationId="{C12CB38D-9D1B-AE15-41C6-4CD5B36F997E}"/>
          </ac:picMkLst>
        </pc:picChg>
        <pc:picChg chg="add mod">
          <ac:chgData name="Katrina Rameka-Dewes" userId="b148abdb-78a8-4596-b536-4327550ada2e" providerId="ADAL" clId="{CE3E42BB-09E7-4AC8-BE6F-D099000715E4}" dt="2026-07-02T10:27:07.538" v="1128" actId="14100"/>
          <ac:picMkLst>
            <pc:docMk/>
            <pc:sldMk cId="4134752817" sldId="271"/>
            <ac:picMk id="13" creationId="{B005D949-5A44-77F7-E1FB-FF0C1807D878}"/>
          </ac:picMkLst>
        </pc:picChg>
        <pc:picChg chg="add mod">
          <ac:chgData name="Katrina Rameka-Dewes" userId="b148abdb-78a8-4596-b536-4327550ada2e" providerId="ADAL" clId="{CE3E42BB-09E7-4AC8-BE6F-D099000715E4}" dt="2026-07-02T10:23:45.192" v="1032" actId="14100"/>
          <ac:picMkLst>
            <pc:docMk/>
            <pc:sldMk cId="4134752817" sldId="271"/>
            <ac:picMk id="15" creationId="{7CDC75C0-7DDE-6EE7-98FC-503BB0F30CBD}"/>
          </ac:picMkLst>
        </pc:picChg>
      </pc:sldChg>
      <pc:sldChg chg="modSp add del mod ord">
        <pc:chgData name="Katrina Rameka-Dewes" userId="b148abdb-78a8-4596-b536-4327550ada2e" providerId="ADAL" clId="{CE3E42BB-09E7-4AC8-BE6F-D099000715E4}" dt="2026-07-05T07:55:50.765" v="5113" actId="47"/>
        <pc:sldMkLst>
          <pc:docMk/>
          <pc:sldMk cId="420824709" sldId="272"/>
        </pc:sldMkLst>
      </pc:sldChg>
      <pc:sldChg chg="addSp delSp modSp add mod ord">
        <pc:chgData name="Katrina Rameka-Dewes" userId="b148abdb-78a8-4596-b536-4327550ada2e" providerId="ADAL" clId="{CE3E42BB-09E7-4AC8-BE6F-D099000715E4}" dt="2026-07-05T07:59:28.072" v="5156" actId="1076"/>
        <pc:sldMkLst>
          <pc:docMk/>
          <pc:sldMk cId="1013355491" sldId="273"/>
        </pc:sldMkLst>
        <pc:spChg chg="mod">
          <ac:chgData name="Katrina Rameka-Dewes" userId="b148abdb-78a8-4596-b536-4327550ada2e" providerId="ADAL" clId="{CE3E42BB-09E7-4AC8-BE6F-D099000715E4}" dt="2026-07-05T07:59:28.072" v="5156" actId="1076"/>
          <ac:spMkLst>
            <pc:docMk/>
            <pc:sldMk cId="1013355491" sldId="273"/>
            <ac:spMk id="11" creationId="{06488D22-B1FF-D896-47A2-20F3E6FAB548}"/>
          </ac:spMkLst>
        </pc:spChg>
        <pc:picChg chg="del">
          <ac:chgData name="Katrina Rameka-Dewes" userId="b148abdb-78a8-4596-b536-4327550ada2e" providerId="ADAL" clId="{CE3E42BB-09E7-4AC8-BE6F-D099000715E4}" dt="2026-07-05T04:59:35.877" v="2122" actId="478"/>
          <ac:picMkLst>
            <pc:docMk/>
            <pc:sldMk cId="1013355491" sldId="273"/>
            <ac:picMk id="13" creationId="{98D909B9-6E9D-ABAD-80BD-0B4E0450B98C}"/>
          </ac:picMkLst>
        </pc:picChg>
        <pc:picChg chg="add mod">
          <ac:chgData name="Katrina Rameka-Dewes" userId="b148abdb-78a8-4596-b536-4327550ada2e" providerId="ADAL" clId="{CE3E42BB-09E7-4AC8-BE6F-D099000715E4}" dt="2026-07-05T04:59:56.763" v="2128" actId="14100"/>
          <ac:picMkLst>
            <pc:docMk/>
            <pc:sldMk cId="1013355491" sldId="273"/>
            <ac:picMk id="2050" creationId="{BAE1B29A-67AA-243A-9741-C6623BA14776}"/>
          </ac:picMkLst>
        </pc:picChg>
      </pc:sldChg>
      <pc:sldChg chg="add del">
        <pc:chgData name="Katrina Rameka-Dewes" userId="b148abdb-78a8-4596-b536-4327550ada2e" providerId="ADAL" clId="{CE3E42BB-09E7-4AC8-BE6F-D099000715E4}" dt="2026-07-05T03:49:04.469" v="1573" actId="2696"/>
        <pc:sldMkLst>
          <pc:docMk/>
          <pc:sldMk cId="506656049" sldId="274"/>
        </pc:sldMkLst>
      </pc:sldChg>
      <pc:sldChg chg="addSp delSp modSp add mod">
        <pc:chgData name="Katrina Rameka-Dewes" userId="b148abdb-78a8-4596-b536-4327550ada2e" providerId="ADAL" clId="{CE3E42BB-09E7-4AC8-BE6F-D099000715E4}" dt="2026-07-05T09:13:26.835" v="6903" actId="478"/>
        <pc:sldMkLst>
          <pc:docMk/>
          <pc:sldMk cId="1806513648" sldId="275"/>
        </pc:sldMkLst>
        <pc:spChg chg="add del mod">
          <ac:chgData name="Katrina Rameka-Dewes" userId="b148abdb-78a8-4596-b536-4327550ada2e" providerId="ADAL" clId="{CE3E42BB-09E7-4AC8-BE6F-D099000715E4}" dt="2026-07-05T09:13:26.835" v="6903" actId="478"/>
          <ac:spMkLst>
            <pc:docMk/>
            <pc:sldMk cId="1806513648" sldId="275"/>
            <ac:spMk id="2" creationId="{F1A792C6-0F52-EBE5-F3E8-B628ADD0ECBF}"/>
          </ac:spMkLst>
        </pc:spChg>
      </pc:sldChg>
      <pc:sldChg chg="addSp delSp modSp add mod ord">
        <pc:chgData name="Katrina Rameka-Dewes" userId="b148abdb-78a8-4596-b536-4327550ada2e" providerId="ADAL" clId="{CE3E42BB-09E7-4AC8-BE6F-D099000715E4}" dt="2026-07-05T09:13:32.412" v="6904" actId="478"/>
        <pc:sldMkLst>
          <pc:docMk/>
          <pc:sldMk cId="943296433" sldId="276"/>
        </pc:sldMkLst>
        <pc:spChg chg="add del mod">
          <ac:chgData name="Katrina Rameka-Dewes" userId="b148abdb-78a8-4596-b536-4327550ada2e" providerId="ADAL" clId="{CE3E42BB-09E7-4AC8-BE6F-D099000715E4}" dt="2026-07-05T09:13:32.412" v="6904" actId="478"/>
          <ac:spMkLst>
            <pc:docMk/>
            <pc:sldMk cId="943296433" sldId="276"/>
            <ac:spMk id="2" creationId="{DAF0FB84-A1EE-AACA-02A3-7A64CCD7FFC1}"/>
          </ac:spMkLst>
        </pc:spChg>
        <pc:spChg chg="mod">
          <ac:chgData name="Katrina Rameka-Dewes" userId="b148abdb-78a8-4596-b536-4327550ada2e" providerId="ADAL" clId="{CE3E42BB-09E7-4AC8-BE6F-D099000715E4}" dt="2026-07-05T03:48:26.020" v="1572" actId="20577"/>
          <ac:spMkLst>
            <pc:docMk/>
            <pc:sldMk cId="943296433" sldId="276"/>
            <ac:spMk id="3" creationId="{B2C0282F-81AF-FD38-3F10-46E156782518}"/>
          </ac:spMkLst>
        </pc:spChg>
        <pc:picChg chg="mod">
          <ac:chgData name="Katrina Rameka-Dewes" userId="b148abdb-78a8-4596-b536-4327550ada2e" providerId="ADAL" clId="{CE3E42BB-09E7-4AC8-BE6F-D099000715E4}" dt="2026-07-05T09:12:08.847" v="6892" actId="1076"/>
          <ac:picMkLst>
            <pc:docMk/>
            <pc:sldMk cId="943296433" sldId="276"/>
            <ac:picMk id="5" creationId="{F8E4C975-837A-A650-A94B-788B2F4DF3B6}"/>
          </ac:picMkLst>
        </pc:picChg>
      </pc:sldChg>
      <pc:sldChg chg="addSp delSp modSp add del mod setFolMasterObjs addAnim delAnim">
        <pc:chgData name="Katrina Rameka-Dewes" userId="b148abdb-78a8-4596-b536-4327550ada2e" providerId="ADAL" clId="{CE3E42BB-09E7-4AC8-BE6F-D099000715E4}" dt="2026-07-05T03:58:14.595" v="1611" actId="2696"/>
        <pc:sldMkLst>
          <pc:docMk/>
          <pc:sldMk cId="1130892602" sldId="277"/>
        </pc:sldMkLst>
        <pc:spChg chg="mod">
          <ac:chgData name="Katrina Rameka-Dewes" userId="b148abdb-78a8-4596-b536-4327550ada2e" providerId="ADAL" clId="{CE3E42BB-09E7-4AC8-BE6F-D099000715E4}" dt="2026-07-05T03:57:46.906" v="1606" actId="26606"/>
          <ac:spMkLst>
            <pc:docMk/>
            <pc:sldMk cId="1130892602" sldId="277"/>
            <ac:spMk id="3" creationId="{31D0786F-01FC-0ED3-DC1D-ACB8F429E5AA}"/>
          </ac:spMkLst>
        </pc:spChg>
        <pc:spChg chg="add del">
          <ac:chgData name="Katrina Rameka-Dewes" userId="b148abdb-78a8-4596-b536-4327550ada2e" providerId="ADAL" clId="{CE3E42BB-09E7-4AC8-BE6F-D099000715E4}" dt="2026-07-05T03:55:31.158" v="1604" actId="26606"/>
          <ac:spMkLst>
            <pc:docMk/>
            <pc:sldMk cId="1130892602" sldId="277"/>
            <ac:spMk id="10" creationId="{00DFDF9F-5198-99CB-9BF0-B9A3BC154AEE}"/>
          </ac:spMkLst>
        </pc:spChg>
        <pc:spChg chg="add del">
          <ac:chgData name="Katrina Rameka-Dewes" userId="b148abdb-78a8-4596-b536-4327550ada2e" providerId="ADAL" clId="{CE3E42BB-09E7-4AC8-BE6F-D099000715E4}" dt="2026-07-05T03:55:31.158" v="1604" actId="26606"/>
          <ac:spMkLst>
            <pc:docMk/>
            <pc:sldMk cId="1130892602" sldId="277"/>
            <ac:spMk id="12" creationId="{2DE8DCAA-E17F-0F2C-3E5F-81E5749287CD}"/>
          </ac:spMkLst>
        </pc:spChg>
        <pc:spChg chg="add del">
          <ac:chgData name="Katrina Rameka-Dewes" userId="b148abdb-78a8-4596-b536-4327550ada2e" providerId="ADAL" clId="{CE3E42BB-09E7-4AC8-BE6F-D099000715E4}" dt="2026-07-05T03:54:01.415" v="1600" actId="26606"/>
          <ac:spMkLst>
            <pc:docMk/>
            <pc:sldMk cId="1130892602" sldId="277"/>
            <ac:spMk id="17" creationId="{398F3DEE-0E56-499F-AFAE-C2DA7C2C815B}"/>
          </ac:spMkLst>
        </pc:spChg>
        <pc:spChg chg="add del">
          <ac:chgData name="Katrina Rameka-Dewes" userId="b148abdb-78a8-4596-b536-4327550ada2e" providerId="ADAL" clId="{CE3E42BB-09E7-4AC8-BE6F-D099000715E4}" dt="2026-07-05T03:54:01.415" v="1600" actId="26606"/>
          <ac:spMkLst>
            <pc:docMk/>
            <pc:sldMk cId="1130892602" sldId="277"/>
            <ac:spMk id="19" creationId="{EBB65E49-5337-40E3-9DBD-146D14EA0739}"/>
          </ac:spMkLst>
        </pc:spChg>
        <pc:spChg chg="add del">
          <ac:chgData name="Katrina Rameka-Dewes" userId="b148abdb-78a8-4596-b536-4327550ada2e" providerId="ADAL" clId="{CE3E42BB-09E7-4AC8-BE6F-D099000715E4}" dt="2026-07-05T03:54:01.415" v="1600" actId="26606"/>
          <ac:spMkLst>
            <pc:docMk/>
            <pc:sldMk cId="1130892602" sldId="277"/>
            <ac:spMk id="21" creationId="{E859509F-94DC-4952-A3B5-1EFAA2F5242F}"/>
          </ac:spMkLst>
        </pc:spChg>
        <pc:spChg chg="add del">
          <ac:chgData name="Katrina Rameka-Dewes" userId="b148abdb-78a8-4596-b536-4327550ada2e" providerId="ADAL" clId="{CE3E42BB-09E7-4AC8-BE6F-D099000715E4}" dt="2026-07-05T03:54:01.415" v="1600" actId="26606"/>
          <ac:spMkLst>
            <pc:docMk/>
            <pc:sldMk cId="1130892602" sldId="277"/>
            <ac:spMk id="23" creationId="{6B1AF2CB-1EFE-4962-A8DC-2D3CE47362B5}"/>
          </ac:spMkLst>
        </pc:spChg>
        <pc:spChg chg="add del">
          <ac:chgData name="Katrina Rameka-Dewes" userId="b148abdb-78a8-4596-b536-4327550ada2e" providerId="ADAL" clId="{CE3E42BB-09E7-4AC8-BE6F-D099000715E4}" dt="2026-07-05T03:54:01.415" v="1600" actId="26606"/>
          <ac:spMkLst>
            <pc:docMk/>
            <pc:sldMk cId="1130892602" sldId="277"/>
            <ac:spMk id="25" creationId="{2232531E-9E20-48D1-A119-C05304D9E893}"/>
          </ac:spMkLst>
        </pc:spChg>
        <pc:spChg chg="add del">
          <ac:chgData name="Katrina Rameka-Dewes" userId="b148abdb-78a8-4596-b536-4327550ada2e" providerId="ADAL" clId="{CE3E42BB-09E7-4AC8-BE6F-D099000715E4}" dt="2026-07-05T03:54:01.415" v="1600" actId="26606"/>
          <ac:spMkLst>
            <pc:docMk/>
            <pc:sldMk cId="1130892602" sldId="277"/>
            <ac:spMk id="27" creationId="{17AA014B-79A8-4BEC-893F-423182880E21}"/>
          </ac:spMkLst>
        </pc:spChg>
        <pc:spChg chg="add del">
          <ac:chgData name="Katrina Rameka-Dewes" userId="b148abdb-78a8-4596-b536-4327550ada2e" providerId="ADAL" clId="{CE3E42BB-09E7-4AC8-BE6F-D099000715E4}" dt="2026-07-05T03:55:31.147" v="1603" actId="26606"/>
          <ac:spMkLst>
            <pc:docMk/>
            <pc:sldMk cId="1130892602" sldId="277"/>
            <ac:spMk id="29" creationId="{002577D6-4808-4C1C-95AE-77B22FB42497}"/>
          </ac:spMkLst>
        </pc:spChg>
        <pc:spChg chg="add del">
          <ac:chgData name="Katrina Rameka-Dewes" userId="b148abdb-78a8-4596-b536-4327550ada2e" providerId="ADAL" clId="{CE3E42BB-09E7-4AC8-BE6F-D099000715E4}" dt="2026-07-05T03:55:31.147" v="1603" actId="26606"/>
          <ac:spMkLst>
            <pc:docMk/>
            <pc:sldMk cId="1130892602" sldId="277"/>
            <ac:spMk id="30" creationId="{3904FD9E-E2D8-49EE-807F-30306010922A}"/>
          </ac:spMkLst>
        </pc:spChg>
        <pc:spChg chg="add del">
          <ac:chgData name="Katrina Rameka-Dewes" userId="b148abdb-78a8-4596-b536-4327550ada2e" providerId="ADAL" clId="{CE3E42BB-09E7-4AC8-BE6F-D099000715E4}" dt="2026-07-05T03:57:46.906" v="1606" actId="26606"/>
          <ac:spMkLst>
            <pc:docMk/>
            <pc:sldMk cId="1130892602" sldId="277"/>
            <ac:spMk id="32" creationId="{398F3DEE-0E56-499F-AFAE-C2DA7C2C815B}"/>
          </ac:spMkLst>
        </pc:spChg>
        <pc:spChg chg="add del">
          <ac:chgData name="Katrina Rameka-Dewes" userId="b148abdb-78a8-4596-b536-4327550ada2e" providerId="ADAL" clId="{CE3E42BB-09E7-4AC8-BE6F-D099000715E4}" dt="2026-07-05T03:57:46.906" v="1606" actId="26606"/>
          <ac:spMkLst>
            <pc:docMk/>
            <pc:sldMk cId="1130892602" sldId="277"/>
            <ac:spMk id="33" creationId="{C32A21FE-C56B-42B6-82D1-D3F0C4A47A3C}"/>
          </ac:spMkLst>
        </pc:spChg>
        <pc:spChg chg="add del">
          <ac:chgData name="Katrina Rameka-Dewes" userId="b148abdb-78a8-4596-b536-4327550ada2e" providerId="ADAL" clId="{CE3E42BB-09E7-4AC8-BE6F-D099000715E4}" dt="2026-07-05T03:57:46.906" v="1606" actId="26606"/>
          <ac:spMkLst>
            <pc:docMk/>
            <pc:sldMk cId="1130892602" sldId="277"/>
            <ac:spMk id="34" creationId="{C4BE011A-C166-4E7B-A300-18676738081C}"/>
          </ac:spMkLst>
        </pc:spChg>
        <pc:spChg chg="add del">
          <ac:chgData name="Katrina Rameka-Dewes" userId="b148abdb-78a8-4596-b536-4327550ada2e" providerId="ADAL" clId="{CE3E42BB-09E7-4AC8-BE6F-D099000715E4}" dt="2026-07-05T03:57:46.906" v="1606" actId="26606"/>
          <ac:spMkLst>
            <pc:docMk/>
            <pc:sldMk cId="1130892602" sldId="277"/>
            <ac:spMk id="35" creationId="{1261A9AF-2897-4CFD-9D9D-17105C8A22D2}"/>
          </ac:spMkLst>
        </pc:spChg>
        <pc:spChg chg="add del">
          <ac:chgData name="Katrina Rameka-Dewes" userId="b148abdb-78a8-4596-b536-4327550ada2e" providerId="ADAL" clId="{CE3E42BB-09E7-4AC8-BE6F-D099000715E4}" dt="2026-07-05T03:57:46.906" v="1606" actId="26606"/>
          <ac:spMkLst>
            <pc:docMk/>
            <pc:sldMk cId="1130892602" sldId="277"/>
            <ac:spMk id="36" creationId="{755E56EF-ADF6-479C-99B3-ADDDE6959783}"/>
          </ac:spMkLst>
        </pc:spChg>
        <pc:spChg chg="add">
          <ac:chgData name="Katrina Rameka-Dewes" userId="b148abdb-78a8-4596-b536-4327550ada2e" providerId="ADAL" clId="{CE3E42BB-09E7-4AC8-BE6F-D099000715E4}" dt="2026-07-05T03:57:46.906" v="1606" actId="26606"/>
          <ac:spMkLst>
            <pc:docMk/>
            <pc:sldMk cId="1130892602" sldId="277"/>
            <ac:spMk id="43" creationId="{83D11BE6-2A04-4DBB-842D-88602B5EC728}"/>
          </ac:spMkLst>
        </pc:spChg>
        <pc:spChg chg="add">
          <ac:chgData name="Katrina Rameka-Dewes" userId="b148abdb-78a8-4596-b536-4327550ada2e" providerId="ADAL" clId="{CE3E42BB-09E7-4AC8-BE6F-D099000715E4}" dt="2026-07-05T03:57:46.906" v="1606" actId="26606"/>
          <ac:spMkLst>
            <pc:docMk/>
            <pc:sldMk cId="1130892602" sldId="277"/>
            <ac:spMk id="45" creationId="{2A05E02A-9AA9-45EC-B87B-B46F043F3F97}"/>
          </ac:spMkLst>
        </pc:spChg>
        <pc:spChg chg="add">
          <ac:chgData name="Katrina Rameka-Dewes" userId="b148abdb-78a8-4596-b536-4327550ada2e" providerId="ADAL" clId="{CE3E42BB-09E7-4AC8-BE6F-D099000715E4}" dt="2026-07-05T03:57:46.906" v="1606" actId="26606"/>
          <ac:spMkLst>
            <pc:docMk/>
            <pc:sldMk cId="1130892602" sldId="277"/>
            <ac:spMk id="47" creationId="{0E91EDBA-E8E0-4575-8147-B700345215CE}"/>
          </ac:spMkLst>
        </pc:spChg>
        <pc:spChg chg="add">
          <ac:chgData name="Katrina Rameka-Dewes" userId="b148abdb-78a8-4596-b536-4327550ada2e" providerId="ADAL" clId="{CE3E42BB-09E7-4AC8-BE6F-D099000715E4}" dt="2026-07-05T03:57:46.906" v="1606" actId="26606"/>
          <ac:spMkLst>
            <pc:docMk/>
            <pc:sldMk cId="1130892602" sldId="277"/>
            <ac:spMk id="49" creationId="{DFEE4473-A122-4E96-8C31-B4C5AAA274FD}"/>
          </ac:spMkLst>
        </pc:spChg>
        <pc:picChg chg="add mod ord">
          <ac:chgData name="Katrina Rameka-Dewes" userId="b148abdb-78a8-4596-b536-4327550ada2e" providerId="ADAL" clId="{CE3E42BB-09E7-4AC8-BE6F-D099000715E4}" dt="2026-07-05T03:58:02.142" v="1610" actId="1076"/>
          <ac:picMkLst>
            <pc:docMk/>
            <pc:sldMk cId="1130892602" sldId="277"/>
            <ac:picMk id="2" creationId="{6D02C0AB-5D1B-93AF-BD21-926BCCDD822E}"/>
          </ac:picMkLst>
        </pc:picChg>
        <pc:picChg chg="add del mod">
          <ac:chgData name="Katrina Rameka-Dewes" userId="b148abdb-78a8-4596-b536-4327550ada2e" providerId="ADAL" clId="{CE3E42BB-09E7-4AC8-BE6F-D099000715E4}" dt="2026-07-05T03:56:39.874" v="1605" actId="478"/>
          <ac:picMkLst>
            <pc:docMk/>
            <pc:sldMk cId="1130892602" sldId="277"/>
            <ac:picMk id="4" creationId="{CB460CFA-A758-DA58-9F7C-DC884DE82065}"/>
          </ac:picMkLst>
        </pc:picChg>
        <pc:picChg chg="del">
          <ac:chgData name="Katrina Rameka-Dewes" userId="b148abdb-78a8-4596-b536-4327550ada2e" providerId="ADAL" clId="{CE3E42BB-09E7-4AC8-BE6F-D099000715E4}" dt="2026-07-05T03:52:32.323" v="1594" actId="478"/>
          <ac:picMkLst>
            <pc:docMk/>
            <pc:sldMk cId="1130892602" sldId="277"/>
            <ac:picMk id="5" creationId="{0410F7C0-1D73-CBF0-1CBE-86189B2DA4FA}"/>
          </ac:picMkLst>
        </pc:picChg>
        <pc:picChg chg="add mod ord">
          <ac:chgData name="Katrina Rameka-Dewes" userId="b148abdb-78a8-4596-b536-4327550ada2e" providerId="ADAL" clId="{CE3E42BB-09E7-4AC8-BE6F-D099000715E4}" dt="2026-07-05T03:55:31.147" v="1603" actId="26606"/>
          <ac:picMkLst>
            <pc:docMk/>
            <pc:sldMk cId="1130892602" sldId="277"/>
            <ac:picMk id="6" creationId="{A7946AC8-E950-FCEE-B861-84E3213E25D7}"/>
          </ac:picMkLst>
        </pc:picChg>
        <pc:picChg chg="add mod ord">
          <ac:chgData name="Katrina Rameka-Dewes" userId="b148abdb-78a8-4596-b536-4327550ada2e" providerId="ADAL" clId="{CE3E42BB-09E7-4AC8-BE6F-D099000715E4}" dt="2026-07-05T03:58:00.244" v="1609" actId="1076"/>
          <ac:picMkLst>
            <pc:docMk/>
            <pc:sldMk cId="1130892602" sldId="277"/>
            <ac:picMk id="7" creationId="{E81773B7-8410-DE3B-2935-5B3A581C5985}"/>
          </ac:picMkLst>
        </pc:picChg>
      </pc:sldChg>
      <pc:sldChg chg="addSp delSp modSp new mod setBg setClrOvrMap">
        <pc:chgData name="Katrina Rameka-Dewes" userId="b148abdb-78a8-4596-b536-4327550ada2e" providerId="ADAL" clId="{CE3E42BB-09E7-4AC8-BE6F-D099000715E4}" dt="2026-07-05T08:47:58.121" v="6684" actId="1076"/>
        <pc:sldMkLst>
          <pc:docMk/>
          <pc:sldMk cId="1775170735" sldId="277"/>
        </pc:sldMkLst>
        <pc:spChg chg="add del">
          <ac:chgData name="Katrina Rameka-Dewes" userId="b148abdb-78a8-4596-b536-4327550ada2e" providerId="ADAL" clId="{CE3E42BB-09E7-4AC8-BE6F-D099000715E4}" dt="2026-07-05T04:14:50.965" v="1746" actId="478"/>
          <ac:spMkLst>
            <pc:docMk/>
            <pc:sldMk cId="1775170735" sldId="277"/>
            <ac:spMk id="2" creationId="{C98E4AE2-48E1-22E8-3514-554306672DB5}"/>
          </ac:spMkLst>
        </pc:spChg>
        <pc:spChg chg="add del">
          <ac:chgData name="Katrina Rameka-Dewes" userId="b148abdb-78a8-4596-b536-4327550ada2e" providerId="ADAL" clId="{CE3E42BB-09E7-4AC8-BE6F-D099000715E4}" dt="2026-07-05T04:14:51.487" v="1747" actId="478"/>
          <ac:spMkLst>
            <pc:docMk/>
            <pc:sldMk cId="1775170735" sldId="277"/>
            <ac:spMk id="3" creationId="{97386100-8138-9CAF-1DA7-41CC2D33E508}"/>
          </ac:spMkLst>
        </pc:spChg>
        <pc:spChg chg="add">
          <ac:chgData name="Katrina Rameka-Dewes" userId="b148abdb-78a8-4596-b536-4327550ada2e" providerId="ADAL" clId="{CE3E42BB-09E7-4AC8-BE6F-D099000715E4}" dt="2026-07-05T04:17:39.339" v="1770"/>
          <ac:spMkLst>
            <pc:docMk/>
            <pc:sldMk cId="1775170735" sldId="277"/>
            <ac:spMk id="8" creationId="{209547C2-933E-9450-CCA4-2925393274A7}"/>
          </ac:spMkLst>
        </pc:spChg>
        <pc:spChg chg="add ord">
          <ac:chgData name="Katrina Rameka-Dewes" userId="b148abdb-78a8-4596-b536-4327550ada2e" providerId="ADAL" clId="{CE3E42BB-09E7-4AC8-BE6F-D099000715E4}" dt="2026-07-05T04:35:50.016" v="1923" actId="26606"/>
          <ac:spMkLst>
            <pc:docMk/>
            <pc:sldMk cId="1775170735" sldId="277"/>
            <ac:spMk id="9" creationId="{1E7E2AF9-2098-93C3-AA78-F2D3AF640D40}"/>
          </ac:spMkLst>
        </pc:spChg>
        <pc:spChg chg="add del mod ord">
          <ac:chgData name="Katrina Rameka-Dewes" userId="b148abdb-78a8-4596-b536-4327550ada2e" providerId="ADAL" clId="{CE3E42BB-09E7-4AC8-BE6F-D099000715E4}" dt="2026-07-05T08:14:22.347" v="5917" actId="20577"/>
          <ac:spMkLst>
            <pc:docMk/>
            <pc:sldMk cId="1775170735" sldId="277"/>
            <ac:spMk id="22" creationId="{923DA536-AFDA-0219-C2AF-8350D81AA336}"/>
          </ac:spMkLst>
        </pc:spChg>
        <pc:spChg chg="add del">
          <ac:chgData name="Katrina Rameka-Dewes" userId="b148abdb-78a8-4596-b536-4327550ada2e" providerId="ADAL" clId="{CE3E42BB-09E7-4AC8-BE6F-D099000715E4}" dt="2026-07-05T04:31:56.114" v="1889" actId="26606"/>
          <ac:spMkLst>
            <pc:docMk/>
            <pc:sldMk cId="1775170735" sldId="277"/>
            <ac:spMk id="24" creationId="{A5A17FC0-D416-4C8B-A9E6-5924D352B986}"/>
          </ac:spMkLst>
        </pc:spChg>
        <pc:spChg chg="add del">
          <ac:chgData name="Katrina Rameka-Dewes" userId="b148abdb-78a8-4596-b536-4327550ada2e" providerId="ADAL" clId="{CE3E42BB-09E7-4AC8-BE6F-D099000715E4}" dt="2026-07-05T04:30:00.382" v="1887" actId="26606"/>
          <ac:spMkLst>
            <pc:docMk/>
            <pc:sldMk cId="1775170735" sldId="277"/>
            <ac:spMk id="27" creationId="{A5A17FC0-D416-4C8B-A9E6-5924D352B986}"/>
          </ac:spMkLst>
        </pc:spChg>
        <pc:spChg chg="add del">
          <ac:chgData name="Katrina Rameka-Dewes" userId="b148abdb-78a8-4596-b536-4327550ada2e" providerId="ADAL" clId="{CE3E42BB-09E7-4AC8-BE6F-D099000715E4}" dt="2026-07-05T04:32:47.370" v="1891" actId="26606"/>
          <ac:spMkLst>
            <pc:docMk/>
            <pc:sldMk cId="1775170735" sldId="277"/>
            <ac:spMk id="34" creationId="{A5A17FC0-D416-4C8B-A9E6-5924D352B986}"/>
          </ac:spMkLst>
        </pc:spChg>
        <pc:spChg chg="add del">
          <ac:chgData name="Katrina Rameka-Dewes" userId="b148abdb-78a8-4596-b536-4327550ada2e" providerId="ADAL" clId="{CE3E42BB-09E7-4AC8-BE6F-D099000715E4}" dt="2026-07-05T04:35:50.011" v="1922" actId="26606"/>
          <ac:spMkLst>
            <pc:docMk/>
            <pc:sldMk cId="1775170735" sldId="277"/>
            <ac:spMk id="42" creationId="{928F64C6-FE22-4FC1-A763-DFCC514811BD}"/>
          </ac:spMkLst>
        </pc:spChg>
        <pc:spChg chg="add del">
          <ac:chgData name="Katrina Rameka-Dewes" userId="b148abdb-78a8-4596-b536-4327550ada2e" providerId="ADAL" clId="{CE3E42BB-09E7-4AC8-BE6F-D099000715E4}" dt="2026-07-05T04:32:53.711" v="1893" actId="26606"/>
          <ac:spMkLst>
            <pc:docMk/>
            <pc:sldMk cId="1775170735" sldId="277"/>
            <ac:spMk id="43" creationId="{33E72FA3-BD00-444A-AD9B-E6C3D069CDE3}"/>
          </ac:spMkLst>
        </pc:spChg>
        <pc:spChg chg="add del">
          <ac:chgData name="Katrina Rameka-Dewes" userId="b148abdb-78a8-4596-b536-4327550ada2e" providerId="ADAL" clId="{CE3E42BB-09E7-4AC8-BE6F-D099000715E4}" dt="2026-07-05T04:37:28.911" v="1930" actId="26606"/>
          <ac:spMkLst>
            <pc:docMk/>
            <pc:sldMk cId="1775170735" sldId="277"/>
            <ac:spMk id="46" creationId="{928F64C6-FE22-4FC1-A763-DFCC514811BD}"/>
          </ac:spMkLst>
        </pc:spChg>
        <pc:spChg chg="add del">
          <ac:chgData name="Katrina Rameka-Dewes" userId="b148abdb-78a8-4596-b536-4327550ada2e" providerId="ADAL" clId="{CE3E42BB-09E7-4AC8-BE6F-D099000715E4}" dt="2026-07-05T04:37:28.907" v="1929" actId="26606"/>
          <ac:spMkLst>
            <pc:docMk/>
            <pc:sldMk cId="1775170735" sldId="277"/>
            <ac:spMk id="52" creationId="{A5A17FC0-D416-4C8B-A9E6-5924D352B986}"/>
          </ac:spMkLst>
        </pc:spChg>
        <pc:spChg chg="add mod">
          <ac:chgData name="Katrina Rameka-Dewes" userId="b148abdb-78a8-4596-b536-4327550ada2e" providerId="ADAL" clId="{CE3E42BB-09E7-4AC8-BE6F-D099000715E4}" dt="2026-07-05T07:53:37.100" v="5049"/>
          <ac:spMkLst>
            <pc:docMk/>
            <pc:sldMk cId="1775170735" sldId="277"/>
            <ac:spMk id="53" creationId="{3C7A14FE-3320-31BB-411E-0D9D97C0FA25}"/>
          </ac:spMkLst>
        </pc:spChg>
        <pc:spChg chg="add del">
          <ac:chgData name="Katrina Rameka-Dewes" userId="b148abdb-78a8-4596-b536-4327550ada2e" providerId="ADAL" clId="{CE3E42BB-09E7-4AC8-BE6F-D099000715E4}" dt="2026-07-05T04:16:58.688" v="1767" actId="26606"/>
          <ac:spMkLst>
            <pc:docMk/>
            <pc:sldMk cId="1775170735" sldId="277"/>
            <ac:spMk id="1031" creationId="{B78EDDD3-C548-48EF-B3CA-B290B17192AB}"/>
          </ac:spMkLst>
        </pc:spChg>
        <pc:spChg chg="add del">
          <ac:chgData name="Katrina Rameka-Dewes" userId="b148abdb-78a8-4596-b536-4327550ada2e" providerId="ADAL" clId="{CE3E42BB-09E7-4AC8-BE6F-D099000715E4}" dt="2026-07-05T04:17:16.542" v="1769" actId="26606"/>
          <ac:spMkLst>
            <pc:docMk/>
            <pc:sldMk cId="1775170735" sldId="277"/>
            <ac:spMk id="1033" creationId="{E72D8D1B-59F6-4FF3-8547-9BBB6129F2FA}"/>
          </ac:spMkLst>
        </pc:spChg>
        <pc:spChg chg="add del">
          <ac:chgData name="Katrina Rameka-Dewes" userId="b148abdb-78a8-4596-b536-4327550ada2e" providerId="ADAL" clId="{CE3E42BB-09E7-4AC8-BE6F-D099000715E4}" dt="2026-07-05T04:17:16.542" v="1769" actId="26606"/>
          <ac:spMkLst>
            <pc:docMk/>
            <pc:sldMk cId="1775170735" sldId="277"/>
            <ac:spMk id="1034" creationId="{E1750109-3B91-4506-B997-0CD8E35A1488}"/>
          </ac:spMkLst>
        </pc:spChg>
        <pc:spChg chg="add del">
          <ac:chgData name="Katrina Rameka-Dewes" userId="b148abdb-78a8-4596-b536-4327550ada2e" providerId="ADAL" clId="{CE3E42BB-09E7-4AC8-BE6F-D099000715E4}" dt="2026-07-05T04:17:16.542" v="1769" actId="26606"/>
          <ac:spMkLst>
            <pc:docMk/>
            <pc:sldMk cId="1775170735" sldId="277"/>
            <ac:spMk id="1035" creationId="{8FC8C21F-9484-4A71-ABFA-6C10682FAC3E}"/>
          </ac:spMkLst>
        </pc:spChg>
        <pc:spChg chg="add del">
          <ac:chgData name="Katrina Rameka-Dewes" userId="b148abdb-78a8-4596-b536-4327550ada2e" providerId="ADAL" clId="{CE3E42BB-09E7-4AC8-BE6F-D099000715E4}" dt="2026-07-05T04:17:16.542" v="1769" actId="26606"/>
          <ac:spMkLst>
            <pc:docMk/>
            <pc:sldMk cId="1775170735" sldId="277"/>
            <ac:spMk id="1037" creationId="{2C444748-5A8D-4B53-89FE-42B455DFA2D1}"/>
          </ac:spMkLst>
        </pc:spChg>
        <pc:spChg chg="add del">
          <ac:chgData name="Katrina Rameka-Dewes" userId="b148abdb-78a8-4596-b536-4327550ada2e" providerId="ADAL" clId="{CE3E42BB-09E7-4AC8-BE6F-D099000715E4}" dt="2026-07-05T04:17:16.542" v="1769" actId="26606"/>
          <ac:spMkLst>
            <pc:docMk/>
            <pc:sldMk cId="1775170735" sldId="277"/>
            <ac:spMk id="1039" creationId="{14044C96-7CFD-44DB-A579-D77B0D37C681}"/>
          </ac:spMkLst>
        </pc:spChg>
        <pc:picChg chg="add mod">
          <ac:chgData name="Katrina Rameka-Dewes" userId="b148abdb-78a8-4596-b536-4327550ada2e" providerId="ADAL" clId="{CE3E42BB-09E7-4AC8-BE6F-D099000715E4}" dt="2026-07-05T08:47:58.121" v="6684" actId="1076"/>
          <ac:picMkLst>
            <pc:docMk/>
            <pc:sldMk cId="1775170735" sldId="277"/>
            <ac:picMk id="3" creationId="{A4737079-1717-1909-8B50-807D8B255513}"/>
          </ac:picMkLst>
        </pc:picChg>
        <pc:picChg chg="add mod ord">
          <ac:chgData name="Katrina Rameka-Dewes" userId="b148abdb-78a8-4596-b536-4327550ada2e" providerId="ADAL" clId="{CE3E42BB-09E7-4AC8-BE6F-D099000715E4}" dt="2026-07-05T04:41:24.244" v="1969" actId="1076"/>
          <ac:picMkLst>
            <pc:docMk/>
            <pc:sldMk cId="1775170735" sldId="277"/>
            <ac:picMk id="4" creationId="{B3AEF0B6-16D8-936B-39A2-3A4FE11F0B59}"/>
          </ac:picMkLst>
        </pc:picChg>
        <pc:picChg chg="add mod ord">
          <ac:chgData name="Katrina Rameka-Dewes" userId="b148abdb-78a8-4596-b536-4327550ada2e" providerId="ADAL" clId="{CE3E42BB-09E7-4AC8-BE6F-D099000715E4}" dt="2026-07-05T04:41:25.792" v="1970" actId="1076"/>
          <ac:picMkLst>
            <pc:docMk/>
            <pc:sldMk cId="1775170735" sldId="277"/>
            <ac:picMk id="5" creationId="{5440459A-5CFB-3A6B-5315-BF9E07A57164}"/>
          </ac:picMkLst>
        </pc:picChg>
        <pc:picChg chg="add del mod">
          <ac:chgData name="Katrina Rameka-Dewes" userId="b148abdb-78a8-4596-b536-4327550ada2e" providerId="ADAL" clId="{CE3E42BB-09E7-4AC8-BE6F-D099000715E4}" dt="2026-07-05T04:14:32.885" v="1743" actId="21"/>
          <ac:picMkLst>
            <pc:docMk/>
            <pc:sldMk cId="1775170735" sldId="277"/>
            <ac:picMk id="6" creationId="{3BF8511E-D762-41B1-F08A-90557D127777}"/>
          </ac:picMkLst>
        </pc:picChg>
        <pc:picChg chg="add mod ord">
          <ac:chgData name="Katrina Rameka-Dewes" userId="b148abdb-78a8-4596-b536-4327550ada2e" providerId="ADAL" clId="{CE3E42BB-09E7-4AC8-BE6F-D099000715E4}" dt="2026-07-05T04:41:28.759" v="1971" actId="1076"/>
          <ac:picMkLst>
            <pc:docMk/>
            <pc:sldMk cId="1775170735" sldId="277"/>
            <ac:picMk id="7" creationId="{6F5F579D-398A-FA25-AB4F-8FD26EAECDAD}"/>
          </ac:picMkLst>
        </pc:picChg>
        <pc:picChg chg="add mod ord">
          <ac:chgData name="Katrina Rameka-Dewes" userId="b148abdb-78a8-4596-b536-4327550ada2e" providerId="ADAL" clId="{CE3E42BB-09E7-4AC8-BE6F-D099000715E4}" dt="2026-07-05T07:54:22.795" v="5065" actId="1076"/>
          <ac:picMkLst>
            <pc:docMk/>
            <pc:sldMk cId="1775170735" sldId="277"/>
            <ac:picMk id="11" creationId="{B016B688-1F04-331B-67A2-1F2F9426759D}"/>
          </ac:picMkLst>
        </pc:picChg>
        <pc:picChg chg="add del mod">
          <ac:chgData name="Katrina Rameka-Dewes" userId="b148abdb-78a8-4596-b536-4327550ada2e" providerId="ADAL" clId="{CE3E42BB-09E7-4AC8-BE6F-D099000715E4}" dt="2026-07-05T04:20:14.610" v="1781" actId="478"/>
          <ac:picMkLst>
            <pc:docMk/>
            <pc:sldMk cId="1775170735" sldId="277"/>
            <ac:picMk id="13" creationId="{0E80D219-968D-DF5C-E9F7-F04EC5155A3B}"/>
          </ac:picMkLst>
        </pc:picChg>
        <pc:picChg chg="add del mod">
          <ac:chgData name="Katrina Rameka-Dewes" userId="b148abdb-78a8-4596-b536-4327550ada2e" providerId="ADAL" clId="{CE3E42BB-09E7-4AC8-BE6F-D099000715E4}" dt="2026-07-05T04:20:28.351" v="1786" actId="478"/>
          <ac:picMkLst>
            <pc:docMk/>
            <pc:sldMk cId="1775170735" sldId="277"/>
            <ac:picMk id="15" creationId="{06DE74D3-1FF8-9D7F-1596-C6F5D4467B15}"/>
          </ac:picMkLst>
        </pc:picChg>
        <pc:picChg chg="add mod ord">
          <ac:chgData name="Katrina Rameka-Dewes" userId="b148abdb-78a8-4596-b536-4327550ada2e" providerId="ADAL" clId="{CE3E42BB-09E7-4AC8-BE6F-D099000715E4}" dt="2026-07-05T07:54:02.654" v="5058" actId="1076"/>
          <ac:picMkLst>
            <pc:docMk/>
            <pc:sldMk cId="1775170735" sldId="277"/>
            <ac:picMk id="17" creationId="{06697C5F-F45A-CE06-E826-490F29EFDA47}"/>
          </ac:picMkLst>
        </pc:picChg>
        <pc:picChg chg="add del mod">
          <ac:chgData name="Katrina Rameka-Dewes" userId="b148abdb-78a8-4596-b536-4327550ada2e" providerId="ADAL" clId="{CE3E42BB-09E7-4AC8-BE6F-D099000715E4}" dt="2026-07-05T04:24:56.952" v="1802" actId="478"/>
          <ac:picMkLst>
            <pc:docMk/>
            <pc:sldMk cId="1775170735" sldId="277"/>
            <ac:picMk id="19" creationId="{8CE38A6A-6DE1-0CF8-CCE2-8BC2B0C509F5}"/>
          </ac:picMkLst>
        </pc:picChg>
        <pc:picChg chg="add mod ord">
          <ac:chgData name="Katrina Rameka-Dewes" userId="b148abdb-78a8-4596-b536-4327550ada2e" providerId="ADAL" clId="{CE3E42BB-09E7-4AC8-BE6F-D099000715E4}" dt="2026-07-05T08:47:50.683" v="6681" actId="1076"/>
          <ac:picMkLst>
            <pc:docMk/>
            <pc:sldMk cId="1775170735" sldId="277"/>
            <ac:picMk id="21" creationId="{6DE5BDA0-B527-DBB3-BAD2-C759E60E8F00}"/>
          </ac:picMkLst>
        </pc:picChg>
        <pc:picChg chg="add mod">
          <ac:chgData name="Katrina Rameka-Dewes" userId="b148abdb-78a8-4596-b536-4327550ada2e" providerId="ADAL" clId="{CE3E42BB-09E7-4AC8-BE6F-D099000715E4}" dt="2026-07-05T04:40:02.360" v="1951" actId="1076"/>
          <ac:picMkLst>
            <pc:docMk/>
            <pc:sldMk cId="1775170735" sldId="277"/>
            <ac:picMk id="45" creationId="{79923041-559F-4BF9-620E-43CCBD07C77F}"/>
          </ac:picMkLst>
        </pc:picChg>
        <pc:picChg chg="add mod">
          <ac:chgData name="Katrina Rameka-Dewes" userId="b148abdb-78a8-4596-b536-4327550ada2e" providerId="ADAL" clId="{CE3E42BB-09E7-4AC8-BE6F-D099000715E4}" dt="2026-07-05T08:47:53.477" v="6682" actId="1076"/>
          <ac:picMkLst>
            <pc:docMk/>
            <pc:sldMk cId="1775170735" sldId="277"/>
            <ac:picMk id="49" creationId="{C09690BB-737F-2CBB-E6FC-1ADE67C889CD}"/>
          </ac:picMkLst>
        </pc:picChg>
        <pc:picChg chg="add mod">
          <ac:chgData name="Katrina Rameka-Dewes" userId="b148abdb-78a8-4596-b536-4327550ada2e" providerId="ADAL" clId="{CE3E42BB-09E7-4AC8-BE6F-D099000715E4}" dt="2026-07-05T08:47:55.207" v="6683" actId="1076"/>
          <ac:picMkLst>
            <pc:docMk/>
            <pc:sldMk cId="1775170735" sldId="277"/>
            <ac:picMk id="51" creationId="{5F480D4F-DA02-4A18-1DEC-47B8F76DBEB7}"/>
          </ac:picMkLst>
        </pc:picChg>
        <pc:picChg chg="add mod">
          <ac:chgData name="Katrina Rameka-Dewes" userId="b148abdb-78a8-4596-b536-4327550ada2e" providerId="ADAL" clId="{CE3E42BB-09E7-4AC8-BE6F-D099000715E4}" dt="2026-07-05T07:54:24.397" v="5066" actId="1076"/>
          <ac:picMkLst>
            <pc:docMk/>
            <pc:sldMk cId="1775170735" sldId="277"/>
            <ac:picMk id="57" creationId="{2AE37A24-B834-312E-6568-05EB3D26F0A9}"/>
          </ac:picMkLst>
        </pc:picChg>
        <pc:picChg chg="add del mod ord">
          <ac:chgData name="Katrina Rameka-Dewes" userId="b148abdb-78a8-4596-b536-4327550ada2e" providerId="ADAL" clId="{CE3E42BB-09E7-4AC8-BE6F-D099000715E4}" dt="2026-07-05T04:33:49.086" v="1920" actId="478"/>
          <ac:picMkLst>
            <pc:docMk/>
            <pc:sldMk cId="1775170735" sldId="277"/>
            <ac:picMk id="1026" creationId="{0031B928-0E70-028E-1E55-FE4B763546A4}"/>
          </ac:picMkLst>
        </pc:picChg>
        <pc:picChg chg="add del mod">
          <ac:chgData name="Katrina Rameka-Dewes" userId="b148abdb-78a8-4596-b536-4327550ada2e" providerId="ADAL" clId="{CE3E42BB-09E7-4AC8-BE6F-D099000715E4}" dt="2026-07-05T04:21:11.834" v="1792" actId="478"/>
          <ac:picMkLst>
            <pc:docMk/>
            <pc:sldMk cId="1775170735" sldId="277"/>
            <ac:picMk id="1032" creationId="{9BF5460E-61ED-D076-3843-A40D2D80EE1A}"/>
          </ac:picMkLst>
        </pc:picChg>
        <pc:cxnChg chg="add del">
          <ac:chgData name="Katrina Rameka-Dewes" userId="b148abdb-78a8-4596-b536-4327550ada2e" providerId="ADAL" clId="{CE3E42BB-09E7-4AC8-BE6F-D099000715E4}" dt="2026-07-05T04:31:56.114" v="1889" actId="26606"/>
          <ac:cxnSpMkLst>
            <pc:docMk/>
            <pc:sldMk cId="1775170735" sldId="277"/>
            <ac:cxnSpMk id="28" creationId="{3B2791FB-B2F7-4BBE-B8D8-74C37FF9E85C}"/>
          </ac:cxnSpMkLst>
        </pc:cxnChg>
        <pc:cxnChg chg="add del">
          <ac:chgData name="Katrina Rameka-Dewes" userId="b148abdb-78a8-4596-b536-4327550ada2e" providerId="ADAL" clId="{CE3E42BB-09E7-4AC8-BE6F-D099000715E4}" dt="2026-07-05T04:30:00.382" v="1887" actId="26606"/>
          <ac:cxnSpMkLst>
            <pc:docMk/>
            <pc:sldMk cId="1775170735" sldId="277"/>
            <ac:cxnSpMk id="37" creationId="{77A9CA3A-7216-41E0-B3CD-058077FD396D}"/>
          </ac:cxnSpMkLst>
        </pc:cxnChg>
        <pc:cxnChg chg="add del">
          <ac:chgData name="Katrina Rameka-Dewes" userId="b148abdb-78a8-4596-b536-4327550ada2e" providerId="ADAL" clId="{CE3E42BB-09E7-4AC8-BE6F-D099000715E4}" dt="2026-07-05T04:32:47.370" v="1891" actId="26606"/>
          <ac:cxnSpMkLst>
            <pc:docMk/>
            <pc:sldMk cId="1775170735" sldId="277"/>
            <ac:cxnSpMk id="39" creationId="{3B2791FB-B2F7-4BBE-B8D8-74C37FF9E85C}"/>
          </ac:cxnSpMkLst>
        </pc:cxnChg>
        <pc:cxnChg chg="add del">
          <ac:chgData name="Katrina Rameka-Dewes" userId="b148abdb-78a8-4596-b536-4327550ada2e" providerId="ADAL" clId="{CE3E42BB-09E7-4AC8-BE6F-D099000715E4}" dt="2026-07-05T04:35:50.011" v="1922" actId="26606"/>
          <ac:cxnSpMkLst>
            <pc:docMk/>
            <pc:sldMk cId="1775170735" sldId="277"/>
            <ac:cxnSpMk id="44" creationId="{5C34627B-48E6-4F4D-B843-97717A86B490}"/>
          </ac:cxnSpMkLst>
        </pc:cxnChg>
        <pc:cxnChg chg="add del">
          <ac:chgData name="Katrina Rameka-Dewes" userId="b148abdb-78a8-4596-b536-4327550ada2e" providerId="ADAL" clId="{CE3E42BB-09E7-4AC8-BE6F-D099000715E4}" dt="2026-07-05T04:37:28.911" v="1930" actId="26606"/>
          <ac:cxnSpMkLst>
            <pc:docMk/>
            <pc:sldMk cId="1775170735" sldId="277"/>
            <ac:cxnSpMk id="47" creationId="{5C34627B-48E6-4F4D-B843-97717A86B490}"/>
          </ac:cxnSpMkLst>
        </pc:cxnChg>
        <pc:cxnChg chg="add">
          <ac:chgData name="Katrina Rameka-Dewes" userId="b148abdb-78a8-4596-b536-4327550ada2e" providerId="ADAL" clId="{CE3E42BB-09E7-4AC8-BE6F-D099000715E4}" dt="2026-07-05T04:37:10.469" v="1928" actId="26606"/>
          <ac:cxnSpMkLst>
            <pc:docMk/>
            <pc:sldMk cId="1775170735" sldId="277"/>
            <ac:cxnSpMk id="58" creationId="{3B2791FB-B2F7-4BBE-B8D8-74C37FF9E85C}"/>
          </ac:cxnSpMkLst>
        </pc:cxnChg>
        <pc:cxnChg chg="del">
          <ac:chgData name="Katrina Rameka-Dewes" userId="b148abdb-78a8-4596-b536-4327550ada2e" providerId="ADAL" clId="{CE3E42BB-09E7-4AC8-BE6F-D099000715E4}" dt="2026-07-05T04:37:28.907" v="1929" actId="26606"/>
          <ac:cxnSpMkLst>
            <pc:docMk/>
            <pc:sldMk cId="1775170735" sldId="277"/>
            <ac:cxnSpMk id="62" creationId="{77A9CA3A-7216-41E0-B3CD-058077FD396D}"/>
          </ac:cxnSpMkLst>
        </pc:cxnChg>
      </pc:sldChg>
      <pc:sldChg chg="new del">
        <pc:chgData name="Katrina Rameka-Dewes" userId="b148abdb-78a8-4596-b536-4327550ada2e" providerId="ADAL" clId="{CE3E42BB-09E7-4AC8-BE6F-D099000715E4}" dt="2026-07-05T04:05:14.211" v="1699" actId="2696"/>
        <pc:sldMkLst>
          <pc:docMk/>
          <pc:sldMk cId="3283194860" sldId="277"/>
        </pc:sldMkLst>
      </pc:sldChg>
      <pc:sldChg chg="addSp delSp modSp add mod setBg setClrOvrMap">
        <pc:chgData name="Katrina Rameka-Dewes" userId="b148abdb-78a8-4596-b536-4327550ada2e" providerId="ADAL" clId="{CE3E42BB-09E7-4AC8-BE6F-D099000715E4}" dt="2026-07-05T04:50:22.483" v="2042" actId="1076"/>
        <pc:sldMkLst>
          <pc:docMk/>
          <pc:sldMk cId="3507243231" sldId="278"/>
        </pc:sldMkLst>
        <pc:spChg chg="ord">
          <ac:chgData name="Katrina Rameka-Dewes" userId="b148abdb-78a8-4596-b536-4327550ada2e" providerId="ADAL" clId="{CE3E42BB-09E7-4AC8-BE6F-D099000715E4}" dt="2026-07-05T04:49:04.943" v="2030" actId="26606"/>
          <ac:spMkLst>
            <pc:docMk/>
            <pc:sldMk cId="3507243231" sldId="278"/>
            <ac:spMk id="9" creationId="{7CEDCE39-FEE2-A9A8-2608-99F3EDF378C0}"/>
          </ac:spMkLst>
        </pc:spChg>
        <pc:spChg chg="mod">
          <ac:chgData name="Katrina Rameka-Dewes" userId="b148abdb-78a8-4596-b536-4327550ada2e" providerId="ADAL" clId="{CE3E42BB-09E7-4AC8-BE6F-D099000715E4}" dt="2026-07-05T04:49:04.943" v="2030" actId="26606"/>
          <ac:spMkLst>
            <pc:docMk/>
            <pc:sldMk cId="3507243231" sldId="278"/>
            <ac:spMk id="22" creationId="{0D39D0AB-2050-ECF6-89AC-A2F4CA020ABF}"/>
          </ac:spMkLst>
        </pc:spChg>
        <pc:spChg chg="add del">
          <ac:chgData name="Katrina Rameka-Dewes" userId="b148abdb-78a8-4596-b536-4327550ada2e" providerId="ADAL" clId="{CE3E42BB-09E7-4AC8-BE6F-D099000715E4}" dt="2026-07-05T04:49:04.943" v="2030" actId="26606"/>
          <ac:spMkLst>
            <pc:docMk/>
            <pc:sldMk cId="3507243231" sldId="278"/>
            <ac:spMk id="54" creationId="{72018E1B-E0B9-4440-AFF3-4112E50A2763}"/>
          </ac:spMkLst>
        </pc:spChg>
        <pc:picChg chg="add del mod">
          <ac:chgData name="Katrina Rameka-Dewes" userId="b148abdb-78a8-4596-b536-4327550ada2e" providerId="ADAL" clId="{CE3E42BB-09E7-4AC8-BE6F-D099000715E4}" dt="2026-07-05T04:47:09.036" v="2015" actId="478"/>
          <ac:picMkLst>
            <pc:docMk/>
            <pc:sldMk cId="3507243231" sldId="278"/>
            <ac:picMk id="3" creationId="{0D4BA4D3-64F2-6ECD-6D69-62F6B76FF50D}"/>
          </ac:picMkLst>
        </pc:picChg>
        <pc:picChg chg="del">
          <ac:chgData name="Katrina Rameka-Dewes" userId="b148abdb-78a8-4596-b536-4327550ada2e" providerId="ADAL" clId="{CE3E42BB-09E7-4AC8-BE6F-D099000715E4}" dt="2026-07-05T04:43:58.586" v="2007" actId="478"/>
          <ac:picMkLst>
            <pc:docMk/>
            <pc:sldMk cId="3507243231" sldId="278"/>
            <ac:picMk id="4" creationId="{691BF03F-D159-1158-B4A2-250AD3AA5CF5}"/>
          </ac:picMkLst>
        </pc:picChg>
        <pc:picChg chg="del">
          <ac:chgData name="Katrina Rameka-Dewes" userId="b148abdb-78a8-4596-b536-4327550ada2e" providerId="ADAL" clId="{CE3E42BB-09E7-4AC8-BE6F-D099000715E4}" dt="2026-07-05T04:44:00.087" v="2008" actId="478"/>
          <ac:picMkLst>
            <pc:docMk/>
            <pc:sldMk cId="3507243231" sldId="278"/>
            <ac:picMk id="5" creationId="{FBF7D066-4E4D-9D35-C165-5D32B9D28412}"/>
          </ac:picMkLst>
        </pc:picChg>
        <pc:picChg chg="add mod">
          <ac:chgData name="Katrina Rameka-Dewes" userId="b148abdb-78a8-4596-b536-4327550ada2e" providerId="ADAL" clId="{CE3E42BB-09E7-4AC8-BE6F-D099000715E4}" dt="2026-07-05T04:49:33.538" v="2037" actId="1076"/>
          <ac:picMkLst>
            <pc:docMk/>
            <pc:sldMk cId="3507243231" sldId="278"/>
            <ac:picMk id="6" creationId="{CF43D196-B1D6-C0C2-199D-8FBB01A5A3CE}"/>
          </ac:picMkLst>
        </pc:picChg>
        <pc:picChg chg="mod ord">
          <ac:chgData name="Katrina Rameka-Dewes" userId="b148abdb-78a8-4596-b536-4327550ada2e" providerId="ADAL" clId="{CE3E42BB-09E7-4AC8-BE6F-D099000715E4}" dt="2026-07-05T04:49:16.774" v="2032" actId="1076"/>
          <ac:picMkLst>
            <pc:docMk/>
            <pc:sldMk cId="3507243231" sldId="278"/>
            <ac:picMk id="7" creationId="{61DA3A35-A736-33D8-5347-A897159A2E8D}"/>
          </ac:picMkLst>
        </pc:picChg>
        <pc:picChg chg="add mod">
          <ac:chgData name="Katrina Rameka-Dewes" userId="b148abdb-78a8-4596-b536-4327550ada2e" providerId="ADAL" clId="{CE3E42BB-09E7-4AC8-BE6F-D099000715E4}" dt="2026-07-05T04:49:29.912" v="2036" actId="1076"/>
          <ac:picMkLst>
            <pc:docMk/>
            <pc:sldMk cId="3507243231" sldId="278"/>
            <ac:picMk id="10" creationId="{D42E19C2-CEFE-BC1A-E05A-F11CAB1CF8D0}"/>
          </ac:picMkLst>
        </pc:picChg>
        <pc:picChg chg="del">
          <ac:chgData name="Katrina Rameka-Dewes" userId="b148abdb-78a8-4596-b536-4327550ada2e" providerId="ADAL" clId="{CE3E42BB-09E7-4AC8-BE6F-D099000715E4}" dt="2026-07-05T04:44:02.544" v="2009" actId="478"/>
          <ac:picMkLst>
            <pc:docMk/>
            <pc:sldMk cId="3507243231" sldId="278"/>
            <ac:picMk id="11" creationId="{71CE8F3D-9F1C-C5DA-D07C-03A338A2F82C}"/>
          </ac:picMkLst>
        </pc:picChg>
        <pc:picChg chg="add mod">
          <ac:chgData name="Katrina Rameka-Dewes" userId="b148abdb-78a8-4596-b536-4327550ada2e" providerId="ADAL" clId="{CE3E42BB-09E7-4AC8-BE6F-D099000715E4}" dt="2026-07-05T04:50:02.581" v="2040" actId="1076"/>
          <ac:picMkLst>
            <pc:docMk/>
            <pc:sldMk cId="3507243231" sldId="278"/>
            <ac:picMk id="13" creationId="{07DE0806-2BB2-96BE-9DD8-1EE246452E27}"/>
          </ac:picMkLst>
        </pc:picChg>
        <pc:picChg chg="add mod">
          <ac:chgData name="Katrina Rameka-Dewes" userId="b148abdb-78a8-4596-b536-4327550ada2e" providerId="ADAL" clId="{CE3E42BB-09E7-4AC8-BE6F-D099000715E4}" dt="2026-07-05T04:50:22.483" v="2042" actId="1076"/>
          <ac:picMkLst>
            <pc:docMk/>
            <pc:sldMk cId="3507243231" sldId="278"/>
            <ac:picMk id="15" creationId="{D1407245-E535-D6E1-6595-B3F2AFE30642}"/>
          </ac:picMkLst>
        </pc:picChg>
        <pc:picChg chg="del">
          <ac:chgData name="Katrina Rameka-Dewes" userId="b148abdb-78a8-4596-b536-4327550ada2e" providerId="ADAL" clId="{CE3E42BB-09E7-4AC8-BE6F-D099000715E4}" dt="2026-07-05T04:44:04.435" v="2010" actId="478"/>
          <ac:picMkLst>
            <pc:docMk/>
            <pc:sldMk cId="3507243231" sldId="278"/>
            <ac:picMk id="17" creationId="{59774C5E-D7FE-65B6-8919-62C66AD7CB15}"/>
          </ac:picMkLst>
        </pc:picChg>
        <pc:picChg chg="mod ord">
          <ac:chgData name="Katrina Rameka-Dewes" userId="b148abdb-78a8-4596-b536-4327550ada2e" providerId="ADAL" clId="{CE3E42BB-09E7-4AC8-BE6F-D099000715E4}" dt="2026-07-05T04:49:26.387" v="2035" actId="1076"/>
          <ac:picMkLst>
            <pc:docMk/>
            <pc:sldMk cId="3507243231" sldId="278"/>
            <ac:picMk id="21" creationId="{2A812E66-DEA7-F3E1-ED06-5B28492E78A6}"/>
          </ac:picMkLst>
        </pc:picChg>
        <pc:picChg chg="del">
          <ac:chgData name="Katrina Rameka-Dewes" userId="b148abdb-78a8-4596-b536-4327550ada2e" providerId="ADAL" clId="{CE3E42BB-09E7-4AC8-BE6F-D099000715E4}" dt="2026-07-05T04:43:56.318" v="2006" actId="21"/>
          <ac:picMkLst>
            <pc:docMk/>
            <pc:sldMk cId="3507243231" sldId="278"/>
            <ac:picMk id="45" creationId="{8E30E01B-4091-3640-34CF-CE0A6A6A354B}"/>
          </ac:picMkLst>
        </pc:picChg>
        <pc:picChg chg="mod">
          <ac:chgData name="Katrina Rameka-Dewes" userId="b148abdb-78a8-4596-b536-4327550ada2e" providerId="ADAL" clId="{CE3E42BB-09E7-4AC8-BE6F-D099000715E4}" dt="2026-07-05T04:49:24.707" v="2034" actId="1076"/>
          <ac:picMkLst>
            <pc:docMk/>
            <pc:sldMk cId="3507243231" sldId="278"/>
            <ac:picMk id="49" creationId="{74B92965-DE7F-2318-AAB6-980F58E3AE5E}"/>
          </ac:picMkLst>
        </pc:picChg>
        <pc:picChg chg="del">
          <ac:chgData name="Katrina Rameka-Dewes" userId="b148abdb-78a8-4596-b536-4327550ada2e" providerId="ADAL" clId="{CE3E42BB-09E7-4AC8-BE6F-D099000715E4}" dt="2026-07-05T04:47:26.224" v="2018" actId="478"/>
          <ac:picMkLst>
            <pc:docMk/>
            <pc:sldMk cId="3507243231" sldId="278"/>
            <ac:picMk id="51" creationId="{2CBAD66D-6130-F887-0A02-E464BB50C9CC}"/>
          </ac:picMkLst>
        </pc:picChg>
      </pc:sldChg>
      <pc:sldChg chg="addSp delSp modSp add mod ord">
        <pc:chgData name="Katrina Rameka-Dewes" userId="b148abdb-78a8-4596-b536-4327550ada2e" providerId="ADAL" clId="{CE3E42BB-09E7-4AC8-BE6F-D099000715E4}" dt="2026-07-05T07:42:21.732" v="4908" actId="14100"/>
        <pc:sldMkLst>
          <pc:docMk/>
          <pc:sldMk cId="3646299780" sldId="279"/>
        </pc:sldMkLst>
        <pc:spChg chg="mod">
          <ac:chgData name="Katrina Rameka-Dewes" userId="b148abdb-78a8-4596-b536-4327550ada2e" providerId="ADAL" clId="{CE3E42BB-09E7-4AC8-BE6F-D099000715E4}" dt="2026-07-05T05:24:40.374" v="2844" actId="20577"/>
          <ac:spMkLst>
            <pc:docMk/>
            <pc:sldMk cId="3646299780" sldId="279"/>
            <ac:spMk id="11" creationId="{49BC78B4-4E38-8BD4-A7D8-F48BD7688896}"/>
          </ac:spMkLst>
        </pc:spChg>
        <pc:picChg chg="add del mod">
          <ac:chgData name="Katrina Rameka-Dewes" userId="b148abdb-78a8-4596-b536-4327550ada2e" providerId="ADAL" clId="{CE3E42BB-09E7-4AC8-BE6F-D099000715E4}" dt="2026-07-05T05:10:28.024" v="2308" actId="478"/>
          <ac:picMkLst>
            <pc:docMk/>
            <pc:sldMk cId="3646299780" sldId="279"/>
            <ac:picMk id="4" creationId="{5FA6A742-FA67-6111-B590-58CF97A02E3F}"/>
          </ac:picMkLst>
        </pc:picChg>
        <pc:picChg chg="del">
          <ac:chgData name="Katrina Rameka-Dewes" userId="b148abdb-78a8-4596-b536-4327550ada2e" providerId="ADAL" clId="{CE3E42BB-09E7-4AC8-BE6F-D099000715E4}" dt="2026-07-05T05:12:24.788" v="2316" actId="478"/>
          <ac:picMkLst>
            <pc:docMk/>
            <pc:sldMk cId="3646299780" sldId="279"/>
            <ac:picMk id="5" creationId="{CD4219F7-5CBB-CD4D-28AE-A0E6A6A95CAE}"/>
          </ac:picMkLst>
        </pc:picChg>
        <pc:picChg chg="add mod">
          <ac:chgData name="Katrina Rameka-Dewes" userId="b148abdb-78a8-4596-b536-4327550ada2e" providerId="ADAL" clId="{CE3E42BB-09E7-4AC8-BE6F-D099000715E4}" dt="2026-07-05T07:42:21.732" v="4908" actId="14100"/>
          <ac:picMkLst>
            <pc:docMk/>
            <pc:sldMk cId="3646299780" sldId="279"/>
            <ac:picMk id="7" creationId="{8AF38847-E704-3937-F472-A7BBEC507D33}"/>
          </ac:picMkLst>
        </pc:picChg>
        <pc:picChg chg="add mod">
          <ac:chgData name="Katrina Rameka-Dewes" userId="b148abdb-78a8-4596-b536-4327550ada2e" providerId="ADAL" clId="{CE3E42BB-09E7-4AC8-BE6F-D099000715E4}" dt="2026-07-05T05:14:16.536" v="2335" actId="1076"/>
          <ac:picMkLst>
            <pc:docMk/>
            <pc:sldMk cId="3646299780" sldId="279"/>
            <ac:picMk id="9" creationId="{D1A3EE27-3284-CD07-C308-6A718CDDA1DD}"/>
          </ac:picMkLst>
        </pc:picChg>
        <pc:picChg chg="del">
          <ac:chgData name="Katrina Rameka-Dewes" userId="b148abdb-78a8-4596-b536-4327550ada2e" providerId="ADAL" clId="{CE3E42BB-09E7-4AC8-BE6F-D099000715E4}" dt="2026-07-05T05:09:20.039" v="2303" actId="478"/>
          <ac:picMkLst>
            <pc:docMk/>
            <pc:sldMk cId="3646299780" sldId="279"/>
            <ac:picMk id="10" creationId="{53F093FA-EA02-EEE6-A455-076AE2176F09}"/>
          </ac:picMkLst>
        </pc:picChg>
        <pc:picChg chg="del">
          <ac:chgData name="Katrina Rameka-Dewes" userId="b148abdb-78a8-4596-b536-4327550ada2e" providerId="ADAL" clId="{CE3E42BB-09E7-4AC8-BE6F-D099000715E4}" dt="2026-07-05T05:12:33.171" v="2319" actId="478"/>
          <ac:picMkLst>
            <pc:docMk/>
            <pc:sldMk cId="3646299780" sldId="279"/>
            <ac:picMk id="13" creationId="{5EA01114-F9DD-2EAB-918C-77820D56FC72}"/>
          </ac:picMkLst>
        </pc:picChg>
        <pc:picChg chg="add mod">
          <ac:chgData name="Katrina Rameka-Dewes" userId="b148abdb-78a8-4596-b536-4327550ada2e" providerId="ADAL" clId="{CE3E42BB-09E7-4AC8-BE6F-D099000715E4}" dt="2026-07-05T05:14:27.837" v="2337" actId="14100"/>
          <ac:picMkLst>
            <pc:docMk/>
            <pc:sldMk cId="3646299780" sldId="279"/>
            <ac:picMk id="14" creationId="{AE8E5D2A-2AAE-6656-B6BE-1BA027DAA572}"/>
          </ac:picMkLst>
        </pc:picChg>
        <pc:picChg chg="del">
          <ac:chgData name="Katrina Rameka-Dewes" userId="b148abdb-78a8-4596-b536-4327550ada2e" providerId="ADAL" clId="{CE3E42BB-09E7-4AC8-BE6F-D099000715E4}" dt="2026-07-05T05:13:50.934" v="2331" actId="478"/>
          <ac:picMkLst>
            <pc:docMk/>
            <pc:sldMk cId="3646299780" sldId="279"/>
            <ac:picMk id="15" creationId="{02A45BAD-31CF-8542-9A21-C61D4A82DF88}"/>
          </ac:picMkLst>
        </pc:picChg>
        <pc:picChg chg="add del mod">
          <ac:chgData name="Katrina Rameka-Dewes" userId="b148abdb-78a8-4596-b536-4327550ada2e" providerId="ADAL" clId="{CE3E42BB-09E7-4AC8-BE6F-D099000715E4}" dt="2026-07-05T05:12:57.240" v="2327" actId="478"/>
          <ac:picMkLst>
            <pc:docMk/>
            <pc:sldMk cId="3646299780" sldId="279"/>
            <ac:picMk id="3074" creationId="{9092460F-0143-CE96-BCA1-993AFBE58281}"/>
          </ac:picMkLst>
        </pc:picChg>
      </pc:sldChg>
      <pc:sldChg chg="modSp add mod ord">
        <pc:chgData name="Katrina Rameka-Dewes" userId="b148abdb-78a8-4596-b536-4327550ada2e" providerId="ADAL" clId="{CE3E42BB-09E7-4AC8-BE6F-D099000715E4}" dt="2026-07-05T09:41:52.846" v="7184" actId="20577"/>
        <pc:sldMkLst>
          <pc:docMk/>
          <pc:sldMk cId="1441475902" sldId="280"/>
        </pc:sldMkLst>
        <pc:spChg chg="mod">
          <ac:chgData name="Katrina Rameka-Dewes" userId="b148abdb-78a8-4596-b536-4327550ada2e" providerId="ADAL" clId="{CE3E42BB-09E7-4AC8-BE6F-D099000715E4}" dt="2026-07-05T09:41:52.846" v="7184" actId="20577"/>
          <ac:spMkLst>
            <pc:docMk/>
            <pc:sldMk cId="1441475902" sldId="280"/>
            <ac:spMk id="11" creationId="{283E5B92-8785-7A86-6AA5-EF43A71B58A7}"/>
          </ac:spMkLst>
        </pc:spChg>
        <pc:picChg chg="mod">
          <ac:chgData name="Katrina Rameka-Dewes" userId="b148abdb-78a8-4596-b536-4327550ada2e" providerId="ADAL" clId="{CE3E42BB-09E7-4AC8-BE6F-D099000715E4}" dt="2026-07-05T07:46:35.958" v="4911" actId="14100"/>
          <ac:picMkLst>
            <pc:docMk/>
            <pc:sldMk cId="1441475902" sldId="280"/>
            <ac:picMk id="7" creationId="{E0A37B30-4E09-E16E-A011-D2445C667661}"/>
          </ac:picMkLst>
        </pc:picChg>
      </pc:sldChg>
      <pc:sldChg chg="addSp delSp modSp add mod ord">
        <pc:chgData name="Katrina Rameka-Dewes" userId="b148abdb-78a8-4596-b536-4327550ada2e" providerId="ADAL" clId="{CE3E42BB-09E7-4AC8-BE6F-D099000715E4}" dt="2026-07-05T07:59:15.441" v="5154" actId="1076"/>
        <pc:sldMkLst>
          <pc:docMk/>
          <pc:sldMk cId="1633028490" sldId="281"/>
        </pc:sldMkLst>
        <pc:spChg chg="mod">
          <ac:chgData name="Katrina Rameka-Dewes" userId="b148abdb-78a8-4596-b536-4327550ada2e" providerId="ADAL" clId="{CE3E42BB-09E7-4AC8-BE6F-D099000715E4}" dt="2026-07-05T07:59:15.441" v="5154" actId="1076"/>
          <ac:spMkLst>
            <pc:docMk/>
            <pc:sldMk cId="1633028490" sldId="281"/>
            <ac:spMk id="11" creationId="{0F63ED00-2AE7-547D-5702-AD687FF3AA6E}"/>
          </ac:spMkLst>
        </pc:spChg>
        <pc:picChg chg="add del mod">
          <ac:chgData name="Katrina Rameka-Dewes" userId="b148abdb-78a8-4596-b536-4327550ada2e" providerId="ADAL" clId="{CE3E42BB-09E7-4AC8-BE6F-D099000715E4}" dt="2026-07-05T05:39:32.864" v="3103" actId="478"/>
          <ac:picMkLst>
            <pc:docMk/>
            <pc:sldMk cId="1633028490" sldId="281"/>
            <ac:picMk id="4" creationId="{F7FD7538-4992-4BB3-2546-B7C4A7B22DE6}"/>
          </ac:picMkLst>
        </pc:picChg>
        <pc:picChg chg="del">
          <ac:chgData name="Katrina Rameka-Dewes" userId="b148abdb-78a8-4596-b536-4327550ada2e" providerId="ADAL" clId="{CE3E42BB-09E7-4AC8-BE6F-D099000715E4}" dt="2026-07-05T05:33:21.648" v="3089" actId="478"/>
          <ac:picMkLst>
            <pc:docMk/>
            <pc:sldMk cId="1633028490" sldId="281"/>
            <ac:picMk id="5" creationId="{FF590314-D6B9-272C-97AD-D7CFDA6CCDC7}"/>
          </ac:picMkLst>
        </pc:picChg>
        <pc:picChg chg="add del mod">
          <ac:chgData name="Katrina Rameka-Dewes" userId="b148abdb-78a8-4596-b536-4327550ada2e" providerId="ADAL" clId="{CE3E42BB-09E7-4AC8-BE6F-D099000715E4}" dt="2026-07-05T05:37:20.752" v="3096" actId="478"/>
          <ac:picMkLst>
            <pc:docMk/>
            <pc:sldMk cId="1633028490" sldId="281"/>
            <ac:picMk id="7" creationId="{41556BDB-4DFD-4C44-7D11-B059FE93C885}"/>
          </ac:picMkLst>
        </pc:picChg>
        <pc:picChg chg="add del mod">
          <ac:chgData name="Katrina Rameka-Dewes" userId="b148abdb-78a8-4596-b536-4327550ada2e" providerId="ADAL" clId="{CE3E42BB-09E7-4AC8-BE6F-D099000715E4}" dt="2026-07-05T05:38:37.739" v="3100" actId="478"/>
          <ac:picMkLst>
            <pc:docMk/>
            <pc:sldMk cId="1633028490" sldId="281"/>
            <ac:picMk id="9" creationId="{62E8F290-D7F6-2E4E-D0F5-CFFCA68086E8}"/>
          </ac:picMkLst>
        </pc:picChg>
        <pc:picChg chg="del">
          <ac:chgData name="Katrina Rameka-Dewes" userId="b148abdb-78a8-4596-b536-4327550ada2e" providerId="ADAL" clId="{CE3E42BB-09E7-4AC8-BE6F-D099000715E4}" dt="2026-07-05T05:32:11.784" v="3081" actId="21"/>
          <ac:picMkLst>
            <pc:docMk/>
            <pc:sldMk cId="1633028490" sldId="281"/>
            <ac:picMk id="10" creationId="{569F92FD-7A0B-1E18-7835-F21B1D849872}"/>
          </ac:picMkLst>
        </pc:picChg>
        <pc:picChg chg="del">
          <ac:chgData name="Katrina Rameka-Dewes" userId="b148abdb-78a8-4596-b536-4327550ada2e" providerId="ADAL" clId="{CE3E42BB-09E7-4AC8-BE6F-D099000715E4}" dt="2026-07-05T05:39:52.502" v="3107" actId="478"/>
          <ac:picMkLst>
            <pc:docMk/>
            <pc:sldMk cId="1633028490" sldId="281"/>
            <ac:picMk id="13" creationId="{7B6A54AE-C35E-B6C1-0B01-E3D0FEB9FBDE}"/>
          </ac:picMkLst>
        </pc:picChg>
        <pc:picChg chg="add del mod">
          <ac:chgData name="Katrina Rameka-Dewes" userId="b148abdb-78a8-4596-b536-4327550ada2e" providerId="ADAL" clId="{CE3E42BB-09E7-4AC8-BE6F-D099000715E4}" dt="2026-07-05T05:44:05.116" v="3144" actId="478"/>
          <ac:picMkLst>
            <pc:docMk/>
            <pc:sldMk cId="1633028490" sldId="281"/>
            <ac:picMk id="14" creationId="{C62CA95E-BA47-2AB4-AE3D-09612D938F27}"/>
          </ac:picMkLst>
        </pc:picChg>
        <pc:picChg chg="del">
          <ac:chgData name="Katrina Rameka-Dewes" userId="b148abdb-78a8-4596-b536-4327550ada2e" providerId="ADAL" clId="{CE3E42BB-09E7-4AC8-BE6F-D099000715E4}" dt="2026-07-05T05:39:50.098" v="3106" actId="478"/>
          <ac:picMkLst>
            <pc:docMk/>
            <pc:sldMk cId="1633028490" sldId="281"/>
            <ac:picMk id="15" creationId="{9426EC57-1AA0-559F-53D7-AA7F51679FA8}"/>
          </ac:picMkLst>
        </pc:picChg>
        <pc:picChg chg="add mod">
          <ac:chgData name="Katrina Rameka-Dewes" userId="b148abdb-78a8-4596-b536-4327550ada2e" providerId="ADAL" clId="{CE3E42BB-09E7-4AC8-BE6F-D099000715E4}" dt="2026-07-05T05:44:58.389" v="3153" actId="1076"/>
          <ac:picMkLst>
            <pc:docMk/>
            <pc:sldMk cId="1633028490" sldId="281"/>
            <ac:picMk id="17" creationId="{6C7A7F93-6CB6-921A-9748-F0C248E7A915}"/>
          </ac:picMkLst>
        </pc:picChg>
        <pc:picChg chg="add del mod">
          <ac:chgData name="Katrina Rameka-Dewes" userId="b148abdb-78a8-4596-b536-4327550ada2e" providerId="ADAL" clId="{CE3E42BB-09E7-4AC8-BE6F-D099000715E4}" dt="2026-07-05T05:41:03.248" v="3114" actId="478"/>
          <ac:picMkLst>
            <pc:docMk/>
            <pc:sldMk cId="1633028490" sldId="281"/>
            <ac:picMk id="19" creationId="{4E875872-9E15-F60A-E23B-DB916C25E1AF}"/>
          </ac:picMkLst>
        </pc:picChg>
        <pc:picChg chg="add del mod">
          <ac:chgData name="Katrina Rameka-Dewes" userId="b148abdb-78a8-4596-b536-4327550ada2e" providerId="ADAL" clId="{CE3E42BB-09E7-4AC8-BE6F-D099000715E4}" dt="2026-07-05T05:41:29.018" v="3119" actId="478"/>
          <ac:picMkLst>
            <pc:docMk/>
            <pc:sldMk cId="1633028490" sldId="281"/>
            <ac:picMk id="21" creationId="{377AF179-5721-EA19-36BC-7175F05504D7}"/>
          </ac:picMkLst>
        </pc:picChg>
        <pc:picChg chg="add del mod">
          <ac:chgData name="Katrina Rameka-Dewes" userId="b148abdb-78a8-4596-b536-4327550ada2e" providerId="ADAL" clId="{CE3E42BB-09E7-4AC8-BE6F-D099000715E4}" dt="2026-07-05T05:42:03.515" v="3125" actId="478"/>
          <ac:picMkLst>
            <pc:docMk/>
            <pc:sldMk cId="1633028490" sldId="281"/>
            <ac:picMk id="23" creationId="{B0F3987B-D5E8-FCA6-1951-79A2B80FC5E7}"/>
          </ac:picMkLst>
        </pc:picChg>
        <pc:picChg chg="add del mod">
          <ac:chgData name="Katrina Rameka-Dewes" userId="b148abdb-78a8-4596-b536-4327550ada2e" providerId="ADAL" clId="{CE3E42BB-09E7-4AC8-BE6F-D099000715E4}" dt="2026-07-05T05:42:53.850" v="3135" actId="478"/>
          <ac:picMkLst>
            <pc:docMk/>
            <pc:sldMk cId="1633028490" sldId="281"/>
            <ac:picMk id="25" creationId="{E7ACA35E-434D-A385-4633-6E639F4AAEA7}"/>
          </ac:picMkLst>
        </pc:picChg>
        <pc:picChg chg="add del mod">
          <ac:chgData name="Katrina Rameka-Dewes" userId="b148abdb-78a8-4596-b536-4327550ada2e" providerId="ADAL" clId="{CE3E42BB-09E7-4AC8-BE6F-D099000715E4}" dt="2026-07-05T05:43:22.259" v="3139" actId="478"/>
          <ac:picMkLst>
            <pc:docMk/>
            <pc:sldMk cId="1633028490" sldId="281"/>
            <ac:picMk id="27" creationId="{21352ACD-08C5-C891-7F35-21971C6C8805}"/>
          </ac:picMkLst>
        </pc:picChg>
        <pc:picChg chg="add mod">
          <ac:chgData name="Katrina Rameka-Dewes" userId="b148abdb-78a8-4596-b536-4327550ada2e" providerId="ADAL" clId="{CE3E42BB-09E7-4AC8-BE6F-D099000715E4}" dt="2026-07-05T05:44:01.929" v="3143" actId="14100"/>
          <ac:picMkLst>
            <pc:docMk/>
            <pc:sldMk cId="1633028490" sldId="281"/>
            <ac:picMk id="30" creationId="{13776BA1-DACF-BBB6-15CD-49940E10BBB9}"/>
          </ac:picMkLst>
        </pc:picChg>
        <pc:picChg chg="add mod">
          <ac:chgData name="Katrina Rameka-Dewes" userId="b148abdb-78a8-4596-b536-4327550ada2e" providerId="ADAL" clId="{CE3E42BB-09E7-4AC8-BE6F-D099000715E4}" dt="2026-07-05T05:44:30.228" v="3149" actId="14100"/>
          <ac:picMkLst>
            <pc:docMk/>
            <pc:sldMk cId="1633028490" sldId="281"/>
            <ac:picMk id="34" creationId="{CA8482ED-785E-31C8-CC11-F334D9D47E23}"/>
          </ac:picMkLst>
        </pc:picChg>
        <pc:picChg chg="add del mod">
          <ac:chgData name="Katrina Rameka-Dewes" userId="b148abdb-78a8-4596-b536-4327550ada2e" providerId="ADAL" clId="{CE3E42BB-09E7-4AC8-BE6F-D099000715E4}" dt="2026-07-05T05:44:53.076" v="3152" actId="478"/>
          <ac:picMkLst>
            <pc:docMk/>
            <pc:sldMk cId="1633028490" sldId="281"/>
            <ac:picMk id="37" creationId="{D6A1A3B7-E311-E624-AB32-E37CB4531077}"/>
          </ac:picMkLst>
        </pc:picChg>
        <pc:picChg chg="add mod">
          <ac:chgData name="Katrina Rameka-Dewes" userId="b148abdb-78a8-4596-b536-4327550ada2e" providerId="ADAL" clId="{CE3E42BB-09E7-4AC8-BE6F-D099000715E4}" dt="2026-07-05T05:45:49.658" v="3160" actId="14100"/>
          <ac:picMkLst>
            <pc:docMk/>
            <pc:sldMk cId="1633028490" sldId="281"/>
            <ac:picMk id="39" creationId="{7539A90A-3C63-D651-9222-CF260B4FA062}"/>
          </ac:picMkLst>
        </pc:picChg>
      </pc:sldChg>
      <pc:sldChg chg="modSp add mod ord">
        <pc:chgData name="Katrina Rameka-Dewes" userId="b148abdb-78a8-4596-b536-4327550ada2e" providerId="ADAL" clId="{CE3E42BB-09E7-4AC8-BE6F-D099000715E4}" dt="2026-07-05T07:58:32.999" v="5153" actId="20577"/>
        <pc:sldMkLst>
          <pc:docMk/>
          <pc:sldMk cId="1940574186" sldId="282"/>
        </pc:sldMkLst>
        <pc:spChg chg="mod">
          <ac:chgData name="Katrina Rameka-Dewes" userId="b148abdb-78a8-4596-b536-4327550ada2e" providerId="ADAL" clId="{CE3E42BB-09E7-4AC8-BE6F-D099000715E4}" dt="2026-07-05T07:58:32.999" v="5153" actId="20577"/>
          <ac:spMkLst>
            <pc:docMk/>
            <pc:sldMk cId="1940574186" sldId="282"/>
            <ac:spMk id="11" creationId="{8BC193EA-E76D-6A98-176F-2B2083C421F5}"/>
          </ac:spMkLst>
        </pc:spChg>
        <pc:picChg chg="mod">
          <ac:chgData name="Katrina Rameka-Dewes" userId="b148abdb-78a8-4596-b536-4327550ada2e" providerId="ADAL" clId="{CE3E42BB-09E7-4AC8-BE6F-D099000715E4}" dt="2026-07-05T07:47:12.670" v="4912" actId="14100"/>
          <ac:picMkLst>
            <pc:docMk/>
            <pc:sldMk cId="1940574186" sldId="282"/>
            <ac:picMk id="17" creationId="{7C2CAA91-2D6B-5D7B-E82B-34E0D3C3BC18}"/>
          </ac:picMkLst>
        </pc:picChg>
      </pc:sldChg>
      <pc:sldChg chg="addSp delSp modSp add mod">
        <pc:chgData name="Katrina Rameka-Dewes" userId="b148abdb-78a8-4596-b536-4327550ada2e" providerId="ADAL" clId="{CE3E42BB-09E7-4AC8-BE6F-D099000715E4}" dt="2026-07-05T09:13:38.370" v="6905" actId="478"/>
        <pc:sldMkLst>
          <pc:docMk/>
          <pc:sldMk cId="2251211089" sldId="283"/>
        </pc:sldMkLst>
        <pc:spChg chg="mod">
          <ac:chgData name="Katrina Rameka-Dewes" userId="b148abdb-78a8-4596-b536-4327550ada2e" providerId="ADAL" clId="{CE3E42BB-09E7-4AC8-BE6F-D099000715E4}" dt="2026-07-05T07:35:54.951" v="4852" actId="1076"/>
          <ac:spMkLst>
            <pc:docMk/>
            <pc:sldMk cId="2251211089" sldId="283"/>
            <ac:spMk id="3" creationId="{B5386AB7-D5A8-23EC-5082-2CD8CED18799}"/>
          </ac:spMkLst>
        </pc:spChg>
        <pc:spChg chg="add del">
          <ac:chgData name="Katrina Rameka-Dewes" userId="b148abdb-78a8-4596-b536-4327550ada2e" providerId="ADAL" clId="{CE3E42BB-09E7-4AC8-BE6F-D099000715E4}" dt="2026-07-05T08:34:00.277" v="6539" actId="22"/>
          <ac:spMkLst>
            <pc:docMk/>
            <pc:sldMk cId="2251211089" sldId="283"/>
            <ac:spMk id="4" creationId="{953D98A6-625E-E762-FB8F-C795EA7A32A1}"/>
          </ac:spMkLst>
        </pc:spChg>
        <pc:spChg chg="add del mod">
          <ac:chgData name="Katrina Rameka-Dewes" userId="b148abdb-78a8-4596-b536-4327550ada2e" providerId="ADAL" clId="{CE3E42BB-09E7-4AC8-BE6F-D099000715E4}" dt="2026-07-05T09:13:38.370" v="6905" actId="478"/>
          <ac:spMkLst>
            <pc:docMk/>
            <pc:sldMk cId="2251211089" sldId="283"/>
            <ac:spMk id="6" creationId="{BF9C3C7E-0C3A-F92E-3CB5-E3AB779E9FA5}"/>
          </ac:spMkLst>
        </pc:spChg>
      </pc:sldChg>
      <pc:sldChg chg="modSp add mod">
        <pc:chgData name="Katrina Rameka-Dewes" userId="b148abdb-78a8-4596-b536-4327550ada2e" providerId="ADAL" clId="{CE3E42BB-09E7-4AC8-BE6F-D099000715E4}" dt="2026-07-05T07:48:33.567" v="4938" actId="1076"/>
        <pc:sldMkLst>
          <pc:docMk/>
          <pc:sldMk cId="1143600045" sldId="284"/>
        </pc:sldMkLst>
        <pc:spChg chg="mod">
          <ac:chgData name="Katrina Rameka-Dewes" userId="b148abdb-78a8-4596-b536-4327550ada2e" providerId="ADAL" clId="{CE3E42BB-09E7-4AC8-BE6F-D099000715E4}" dt="2026-07-05T07:48:33.567" v="4938" actId="1076"/>
          <ac:spMkLst>
            <pc:docMk/>
            <pc:sldMk cId="1143600045" sldId="284"/>
            <ac:spMk id="11" creationId="{913CD468-E080-6E17-6BBC-0E7FB11E1769}"/>
          </ac:spMkLst>
        </pc:spChg>
      </pc:sldChg>
      <pc:sldChg chg="add del">
        <pc:chgData name="Katrina Rameka-Dewes" userId="b148abdb-78a8-4596-b536-4327550ada2e" providerId="ADAL" clId="{CE3E42BB-09E7-4AC8-BE6F-D099000715E4}" dt="2026-07-05T07:36:16.456" v="4854" actId="2696"/>
        <pc:sldMkLst>
          <pc:docMk/>
          <pc:sldMk cId="3271339485" sldId="284"/>
        </pc:sldMkLst>
      </pc:sldChg>
      <pc:sldChg chg="new del">
        <pc:chgData name="Katrina Rameka-Dewes" userId="b148abdb-78a8-4596-b536-4327550ada2e" providerId="ADAL" clId="{CE3E42BB-09E7-4AC8-BE6F-D099000715E4}" dt="2026-07-05T07:46:15.086" v="4910" actId="47"/>
        <pc:sldMkLst>
          <pc:docMk/>
          <pc:sldMk cId="3347195369" sldId="284"/>
        </pc:sldMkLst>
      </pc:sldChg>
      <pc:sldChg chg="modSp add del mod">
        <pc:chgData name="Katrina Rameka-Dewes" userId="b148abdb-78a8-4596-b536-4327550ada2e" providerId="ADAL" clId="{CE3E42BB-09E7-4AC8-BE6F-D099000715E4}" dt="2026-07-05T07:38:09.612" v="4899" actId="2696"/>
        <pc:sldMkLst>
          <pc:docMk/>
          <pc:sldMk cId="3942622493" sldId="284"/>
        </pc:sldMkLst>
        <pc:spChg chg="mod">
          <ac:chgData name="Katrina Rameka-Dewes" userId="b148abdb-78a8-4596-b536-4327550ada2e" providerId="ADAL" clId="{CE3E42BB-09E7-4AC8-BE6F-D099000715E4}" dt="2026-07-05T07:37:32.883" v="4896" actId="20577"/>
          <ac:spMkLst>
            <pc:docMk/>
            <pc:sldMk cId="3942622493" sldId="284"/>
            <ac:spMk id="3" creationId="{C653516A-621A-4A07-6DDD-1ED6CA5E83A5}"/>
          </ac:spMkLst>
        </pc:spChg>
      </pc:sldChg>
      <pc:sldChg chg="add del">
        <pc:chgData name="Katrina Rameka-Dewes" userId="b148abdb-78a8-4596-b536-4327550ada2e" providerId="ADAL" clId="{CE3E42BB-09E7-4AC8-BE6F-D099000715E4}" dt="2026-07-05T07:38:05.264" v="4898" actId="2696"/>
        <pc:sldMkLst>
          <pc:docMk/>
          <pc:sldMk cId="171238561" sldId="285"/>
        </pc:sldMkLst>
      </pc:sldChg>
      <pc:sldChg chg="addSp modSp add mod">
        <pc:chgData name="Katrina Rameka-Dewes" userId="b148abdb-78a8-4596-b536-4327550ada2e" providerId="ADAL" clId="{CE3E42BB-09E7-4AC8-BE6F-D099000715E4}" dt="2026-07-05T07:49:16.447" v="4962" actId="20577"/>
        <pc:sldMkLst>
          <pc:docMk/>
          <pc:sldMk cId="829422047" sldId="285"/>
        </pc:sldMkLst>
        <pc:spChg chg="add mod">
          <ac:chgData name="Katrina Rameka-Dewes" userId="b148abdb-78a8-4596-b536-4327550ada2e" providerId="ADAL" clId="{CE3E42BB-09E7-4AC8-BE6F-D099000715E4}" dt="2026-07-05T07:49:16.447" v="4962" actId="20577"/>
          <ac:spMkLst>
            <pc:docMk/>
            <pc:sldMk cId="829422047" sldId="285"/>
            <ac:spMk id="4" creationId="{29656FF1-A948-46BF-9D2A-6975E26AA4C7}"/>
          </ac:spMkLst>
        </pc:spChg>
        <pc:spChg chg="mod">
          <ac:chgData name="Katrina Rameka-Dewes" userId="b148abdb-78a8-4596-b536-4327550ada2e" providerId="ADAL" clId="{CE3E42BB-09E7-4AC8-BE6F-D099000715E4}" dt="2026-07-05T07:48:48.595" v="4940" actId="20577"/>
          <ac:spMkLst>
            <pc:docMk/>
            <pc:sldMk cId="829422047" sldId="285"/>
            <ac:spMk id="11" creationId="{149D3CBA-2E1E-5FC1-4CC2-EB9C42B2CB79}"/>
          </ac:spMkLst>
        </pc:spChg>
      </pc:sldChg>
      <pc:sldChg chg="modSp add mod">
        <pc:chgData name="Katrina Rameka-Dewes" userId="b148abdb-78a8-4596-b536-4327550ada2e" providerId="ADAL" clId="{CE3E42BB-09E7-4AC8-BE6F-D099000715E4}" dt="2026-07-05T07:49:46.146" v="4981" actId="1076"/>
        <pc:sldMkLst>
          <pc:docMk/>
          <pc:sldMk cId="2873320461" sldId="286"/>
        </pc:sldMkLst>
        <pc:spChg chg="mod">
          <ac:chgData name="Katrina Rameka-Dewes" userId="b148abdb-78a8-4596-b536-4327550ada2e" providerId="ADAL" clId="{CE3E42BB-09E7-4AC8-BE6F-D099000715E4}" dt="2026-07-05T07:49:46.146" v="4981" actId="1076"/>
          <ac:spMkLst>
            <pc:docMk/>
            <pc:sldMk cId="2873320461" sldId="286"/>
            <ac:spMk id="11" creationId="{98F4BB90-0D82-9B35-690F-89AC56389BB4}"/>
          </ac:spMkLst>
        </pc:spChg>
      </pc:sldChg>
      <pc:sldChg chg="modSp add mod">
        <pc:chgData name="Katrina Rameka-Dewes" userId="b148abdb-78a8-4596-b536-4327550ada2e" providerId="ADAL" clId="{CE3E42BB-09E7-4AC8-BE6F-D099000715E4}" dt="2026-07-05T07:50:35.408" v="5014" actId="20577"/>
        <pc:sldMkLst>
          <pc:docMk/>
          <pc:sldMk cId="2748589911" sldId="287"/>
        </pc:sldMkLst>
        <pc:spChg chg="mod">
          <ac:chgData name="Katrina Rameka-Dewes" userId="b148abdb-78a8-4596-b536-4327550ada2e" providerId="ADAL" clId="{CE3E42BB-09E7-4AC8-BE6F-D099000715E4}" dt="2026-07-05T07:50:35.408" v="5014" actId="20577"/>
          <ac:spMkLst>
            <pc:docMk/>
            <pc:sldMk cId="2748589911" sldId="287"/>
            <ac:spMk id="11" creationId="{6EB61B0F-B0A7-6087-9A90-4A5BFBA4D820}"/>
          </ac:spMkLst>
        </pc:spChg>
      </pc:sldChg>
      <pc:sldChg chg="addSp delSp modSp add mod">
        <pc:chgData name="Katrina Rameka-Dewes" userId="b148abdb-78a8-4596-b536-4327550ada2e" providerId="ADAL" clId="{CE3E42BB-09E7-4AC8-BE6F-D099000715E4}" dt="2026-07-05T08:48:30.297" v="6688" actId="1076"/>
        <pc:sldMkLst>
          <pc:docMk/>
          <pc:sldMk cId="220747232" sldId="288"/>
        </pc:sldMkLst>
        <pc:spChg chg="mod">
          <ac:chgData name="Katrina Rameka-Dewes" userId="b148abdb-78a8-4596-b536-4327550ada2e" providerId="ADAL" clId="{CE3E42BB-09E7-4AC8-BE6F-D099000715E4}" dt="2026-07-05T08:14:45.613" v="5947" actId="20577"/>
          <ac:spMkLst>
            <pc:docMk/>
            <pc:sldMk cId="220747232" sldId="288"/>
            <ac:spMk id="22" creationId="{942A9236-D373-6B5B-E7D2-95255E213533}"/>
          </ac:spMkLst>
        </pc:spChg>
        <pc:picChg chg="add del mod">
          <ac:chgData name="Katrina Rameka-Dewes" userId="b148abdb-78a8-4596-b536-4327550ada2e" providerId="ADAL" clId="{CE3E42BB-09E7-4AC8-BE6F-D099000715E4}" dt="2026-07-05T08:14:58.628" v="5948" actId="478"/>
          <ac:picMkLst>
            <pc:docMk/>
            <pc:sldMk cId="220747232" sldId="288"/>
            <ac:picMk id="2" creationId="{A5AA93EE-4E7F-EACA-BB31-1AAF8CA2DECC}"/>
          </ac:picMkLst>
        </pc:picChg>
        <pc:picChg chg="add mod">
          <ac:chgData name="Katrina Rameka-Dewes" userId="b148abdb-78a8-4596-b536-4327550ada2e" providerId="ADAL" clId="{CE3E42BB-09E7-4AC8-BE6F-D099000715E4}" dt="2026-07-05T08:16:55.139" v="5969" actId="1076"/>
          <ac:picMkLst>
            <pc:docMk/>
            <pc:sldMk cId="220747232" sldId="288"/>
            <ac:picMk id="3" creationId="{B2AC3B38-D574-E0F6-60A6-0DF149460AFF}"/>
          </ac:picMkLst>
        </pc:picChg>
        <pc:picChg chg="add mod">
          <ac:chgData name="Katrina Rameka-Dewes" userId="b148abdb-78a8-4596-b536-4327550ada2e" providerId="ADAL" clId="{CE3E42BB-09E7-4AC8-BE6F-D099000715E4}" dt="2026-07-05T07:53:10.594" v="5047" actId="1076"/>
          <ac:picMkLst>
            <pc:docMk/>
            <pc:sldMk cId="220747232" sldId="288"/>
            <ac:picMk id="4" creationId="{D4C45CB2-B9C9-8D2F-EF36-33E68ABC3EBF}"/>
          </ac:picMkLst>
        </pc:picChg>
        <pc:picChg chg="add del mod">
          <ac:chgData name="Katrina Rameka-Dewes" userId="b148abdb-78a8-4596-b536-4327550ada2e" providerId="ADAL" clId="{CE3E42BB-09E7-4AC8-BE6F-D099000715E4}" dt="2026-07-05T08:15:51.456" v="5959" actId="1076"/>
          <ac:picMkLst>
            <pc:docMk/>
            <pc:sldMk cId="220747232" sldId="288"/>
            <ac:picMk id="6" creationId="{6082CCBF-5CA8-4230-B968-02107BA93F7A}"/>
          </ac:picMkLst>
        </pc:picChg>
        <pc:picChg chg="mod">
          <ac:chgData name="Katrina Rameka-Dewes" userId="b148abdb-78a8-4596-b536-4327550ada2e" providerId="ADAL" clId="{CE3E42BB-09E7-4AC8-BE6F-D099000715E4}" dt="2026-07-05T08:15:53.714" v="5960" actId="1076"/>
          <ac:picMkLst>
            <pc:docMk/>
            <pc:sldMk cId="220747232" sldId="288"/>
            <ac:picMk id="7" creationId="{CA7A7FD1-16A9-DB7A-EAB4-21BC0EED355B}"/>
          </ac:picMkLst>
        </pc:picChg>
        <pc:picChg chg="add del mod">
          <ac:chgData name="Katrina Rameka-Dewes" userId="b148abdb-78a8-4596-b536-4327550ada2e" providerId="ADAL" clId="{CE3E42BB-09E7-4AC8-BE6F-D099000715E4}" dt="2026-07-05T08:15:19.326" v="5953" actId="21"/>
          <ac:picMkLst>
            <pc:docMk/>
            <pc:sldMk cId="220747232" sldId="288"/>
            <ac:picMk id="8" creationId="{6FF1E2DF-F821-1BE6-CDAB-EF577758111D}"/>
          </ac:picMkLst>
        </pc:picChg>
        <pc:picChg chg="add del">
          <ac:chgData name="Katrina Rameka-Dewes" userId="b148abdb-78a8-4596-b536-4327550ada2e" providerId="ADAL" clId="{CE3E42BB-09E7-4AC8-BE6F-D099000715E4}" dt="2026-07-05T07:51:28.859" v="5020" actId="478"/>
          <ac:picMkLst>
            <pc:docMk/>
            <pc:sldMk cId="220747232" sldId="288"/>
            <ac:picMk id="10" creationId="{03EC4BD1-5985-C6B8-3D5E-580EB56D97C4}"/>
          </ac:picMkLst>
        </pc:picChg>
        <pc:picChg chg="add mod">
          <ac:chgData name="Katrina Rameka-Dewes" userId="b148abdb-78a8-4596-b536-4327550ada2e" providerId="ADAL" clId="{CE3E42BB-09E7-4AC8-BE6F-D099000715E4}" dt="2026-07-05T08:15:47.352" v="5958" actId="1076"/>
          <ac:picMkLst>
            <pc:docMk/>
            <pc:sldMk cId="220747232" sldId="288"/>
            <ac:picMk id="11" creationId="{6889755E-F07D-9B22-3D30-7F3D81DA3E8E}"/>
          </ac:picMkLst>
        </pc:picChg>
        <pc:picChg chg="del">
          <ac:chgData name="Katrina Rameka-Dewes" userId="b148abdb-78a8-4596-b536-4327550ada2e" providerId="ADAL" clId="{CE3E42BB-09E7-4AC8-BE6F-D099000715E4}" dt="2026-07-05T07:51:30.935" v="5021" actId="478"/>
          <ac:picMkLst>
            <pc:docMk/>
            <pc:sldMk cId="220747232" sldId="288"/>
            <ac:picMk id="13" creationId="{E736B68A-C392-EEE3-3717-E04E3F0BE428}"/>
          </ac:picMkLst>
        </pc:picChg>
        <pc:picChg chg="add mod">
          <ac:chgData name="Katrina Rameka-Dewes" userId="b148abdb-78a8-4596-b536-4327550ada2e" providerId="ADAL" clId="{CE3E42BB-09E7-4AC8-BE6F-D099000715E4}" dt="2026-07-05T08:16:52.201" v="5968" actId="1076"/>
          <ac:picMkLst>
            <pc:docMk/>
            <pc:sldMk cId="220747232" sldId="288"/>
            <ac:picMk id="13" creationId="{F8C4D043-5B71-2244-BCC5-EA47281A1B6E}"/>
          </ac:picMkLst>
        </pc:picChg>
        <pc:picChg chg="mod">
          <ac:chgData name="Katrina Rameka-Dewes" userId="b148abdb-78a8-4596-b536-4327550ada2e" providerId="ADAL" clId="{CE3E42BB-09E7-4AC8-BE6F-D099000715E4}" dt="2026-07-05T08:16:44.709" v="5965" actId="1076"/>
          <ac:picMkLst>
            <pc:docMk/>
            <pc:sldMk cId="220747232" sldId="288"/>
            <ac:picMk id="15" creationId="{068398E5-EFED-DDE6-8D3A-63F09CFB7717}"/>
          </ac:picMkLst>
        </pc:picChg>
        <pc:picChg chg="add mod">
          <ac:chgData name="Katrina Rameka-Dewes" userId="b148abdb-78a8-4596-b536-4327550ada2e" providerId="ADAL" clId="{CE3E42BB-09E7-4AC8-BE6F-D099000715E4}" dt="2026-07-05T08:48:30.297" v="6688" actId="1076"/>
          <ac:picMkLst>
            <pc:docMk/>
            <pc:sldMk cId="220747232" sldId="288"/>
            <ac:picMk id="16" creationId="{2F6EDA5B-8843-CE13-D419-70893DF5BDD5}"/>
          </ac:picMkLst>
        </pc:picChg>
        <pc:picChg chg="mod">
          <ac:chgData name="Katrina Rameka-Dewes" userId="b148abdb-78a8-4596-b536-4327550ada2e" providerId="ADAL" clId="{CE3E42BB-09E7-4AC8-BE6F-D099000715E4}" dt="2026-07-05T08:16:39.368" v="5963" actId="1076"/>
          <ac:picMkLst>
            <pc:docMk/>
            <pc:sldMk cId="220747232" sldId="288"/>
            <ac:picMk id="21" creationId="{A2E51531-77BA-E94C-D51F-FD83C6BA564E}"/>
          </ac:picMkLst>
        </pc:picChg>
        <pc:picChg chg="mod">
          <ac:chgData name="Katrina Rameka-Dewes" userId="b148abdb-78a8-4596-b536-4327550ada2e" providerId="ADAL" clId="{CE3E42BB-09E7-4AC8-BE6F-D099000715E4}" dt="2026-07-05T08:16:41.701" v="5964" actId="1076"/>
          <ac:picMkLst>
            <pc:docMk/>
            <pc:sldMk cId="220747232" sldId="288"/>
            <ac:picMk id="49" creationId="{E2C97A74-F82A-5754-1A83-F60755EE6446}"/>
          </ac:picMkLst>
        </pc:picChg>
      </pc:sldChg>
      <pc:sldChg chg="add ord">
        <pc:chgData name="Katrina Rameka-Dewes" userId="b148abdb-78a8-4596-b536-4327550ada2e" providerId="ADAL" clId="{CE3E42BB-09E7-4AC8-BE6F-D099000715E4}" dt="2026-07-05T08:29:07.925" v="6537"/>
        <pc:sldMkLst>
          <pc:docMk/>
          <pc:sldMk cId="2838408421" sldId="289"/>
        </pc:sldMkLst>
      </pc:sldChg>
      <pc:sldChg chg="add del">
        <pc:chgData name="Katrina Rameka-Dewes" userId="b148abdb-78a8-4596-b536-4327550ada2e" providerId="ADAL" clId="{CE3E42BB-09E7-4AC8-BE6F-D099000715E4}" dt="2026-07-05T07:55:47.857" v="5112" actId="2696"/>
        <pc:sldMkLst>
          <pc:docMk/>
          <pc:sldMk cId="3502531065" sldId="289"/>
        </pc:sldMkLst>
      </pc:sldChg>
      <pc:sldChg chg="modSp add mod">
        <pc:chgData name="Katrina Rameka-Dewes" userId="b148abdb-78a8-4596-b536-4327550ada2e" providerId="ADAL" clId="{CE3E42BB-09E7-4AC8-BE6F-D099000715E4}" dt="2026-07-05T09:18:28.536" v="6908" actId="20577"/>
        <pc:sldMkLst>
          <pc:docMk/>
          <pc:sldMk cId="1009546349" sldId="290"/>
        </pc:sldMkLst>
        <pc:spChg chg="mod">
          <ac:chgData name="Katrina Rameka-Dewes" userId="b148abdb-78a8-4596-b536-4327550ada2e" providerId="ADAL" clId="{CE3E42BB-09E7-4AC8-BE6F-D099000715E4}" dt="2026-07-05T09:18:28.536" v="6908" actId="20577"/>
          <ac:spMkLst>
            <pc:docMk/>
            <pc:sldMk cId="1009546349" sldId="290"/>
            <ac:spMk id="3" creationId="{C64CD731-951C-B656-C68A-E3650AC62FB9}"/>
          </ac:spMkLst>
        </pc:spChg>
      </pc:sldChg>
      <pc:sldChg chg="modSp add mod">
        <pc:chgData name="Katrina Rameka-Dewes" userId="b148abdb-78a8-4596-b536-4327550ada2e" providerId="ADAL" clId="{CE3E42BB-09E7-4AC8-BE6F-D099000715E4}" dt="2026-07-05T08:18:58.993" v="6089" actId="1076"/>
        <pc:sldMkLst>
          <pc:docMk/>
          <pc:sldMk cId="4092535221" sldId="291"/>
        </pc:sldMkLst>
        <pc:spChg chg="mod">
          <ac:chgData name="Katrina Rameka-Dewes" userId="b148abdb-78a8-4596-b536-4327550ada2e" providerId="ADAL" clId="{CE3E42BB-09E7-4AC8-BE6F-D099000715E4}" dt="2026-07-05T08:18:58.993" v="6089" actId="1076"/>
          <ac:spMkLst>
            <pc:docMk/>
            <pc:sldMk cId="4092535221" sldId="291"/>
            <ac:spMk id="3" creationId="{0BF606F2-769C-8830-3DEF-DF565256357B}"/>
          </ac:spMkLst>
        </pc:spChg>
      </pc:sldChg>
      <pc:sldChg chg="modSp add mod">
        <pc:chgData name="Katrina Rameka-Dewes" userId="b148abdb-78a8-4596-b536-4327550ada2e" providerId="ADAL" clId="{CE3E42BB-09E7-4AC8-BE6F-D099000715E4}" dt="2026-07-05T09:18:58.882" v="6923" actId="20577"/>
        <pc:sldMkLst>
          <pc:docMk/>
          <pc:sldMk cId="1260972558" sldId="292"/>
        </pc:sldMkLst>
        <pc:spChg chg="mod">
          <ac:chgData name="Katrina Rameka-Dewes" userId="b148abdb-78a8-4596-b536-4327550ada2e" providerId="ADAL" clId="{CE3E42BB-09E7-4AC8-BE6F-D099000715E4}" dt="2026-07-05T09:18:58.882" v="6923" actId="20577"/>
          <ac:spMkLst>
            <pc:docMk/>
            <pc:sldMk cId="1260972558" sldId="292"/>
            <ac:spMk id="3" creationId="{46B26CF9-8DC8-2C6D-5679-32EFF55EB9EB}"/>
          </ac:spMkLst>
        </pc:spChg>
      </pc:sldChg>
      <pc:sldChg chg="modSp add del mod">
        <pc:chgData name="Katrina Rameka-Dewes" userId="b148abdb-78a8-4596-b536-4327550ada2e" providerId="ADAL" clId="{CE3E42BB-09E7-4AC8-BE6F-D099000715E4}" dt="2026-07-05T09:19:57.708" v="6930" actId="2696"/>
        <pc:sldMkLst>
          <pc:docMk/>
          <pc:sldMk cId="1637827946" sldId="293"/>
        </pc:sldMkLst>
        <pc:spChg chg="mod">
          <ac:chgData name="Katrina Rameka-Dewes" userId="b148abdb-78a8-4596-b536-4327550ada2e" providerId="ADAL" clId="{CE3E42BB-09E7-4AC8-BE6F-D099000715E4}" dt="2026-07-05T08:18:51.825" v="6088" actId="1076"/>
          <ac:spMkLst>
            <pc:docMk/>
            <pc:sldMk cId="1637827946" sldId="293"/>
            <ac:spMk id="3" creationId="{4E6C5E9E-AD9E-FFDE-9D6E-40C4BD556B46}"/>
          </ac:spMkLst>
        </pc:spChg>
      </pc:sldChg>
      <pc:sldChg chg="modSp add mod">
        <pc:chgData name="Katrina Rameka-Dewes" userId="b148abdb-78a8-4596-b536-4327550ada2e" providerId="ADAL" clId="{CE3E42BB-09E7-4AC8-BE6F-D099000715E4}" dt="2026-07-05T08:20:03.634" v="6216" actId="20577"/>
        <pc:sldMkLst>
          <pc:docMk/>
          <pc:sldMk cId="4276402822" sldId="294"/>
        </pc:sldMkLst>
        <pc:spChg chg="mod">
          <ac:chgData name="Katrina Rameka-Dewes" userId="b148abdb-78a8-4596-b536-4327550ada2e" providerId="ADAL" clId="{CE3E42BB-09E7-4AC8-BE6F-D099000715E4}" dt="2026-07-05T08:20:03.634" v="6216" actId="20577"/>
          <ac:spMkLst>
            <pc:docMk/>
            <pc:sldMk cId="4276402822" sldId="294"/>
            <ac:spMk id="3" creationId="{DF128885-BBC9-0C3D-588C-A91749F169AC}"/>
          </ac:spMkLst>
        </pc:spChg>
      </pc:sldChg>
      <pc:sldChg chg="modSp add mod">
        <pc:chgData name="Katrina Rameka-Dewes" userId="b148abdb-78a8-4596-b536-4327550ada2e" providerId="ADAL" clId="{CE3E42BB-09E7-4AC8-BE6F-D099000715E4}" dt="2026-07-05T09:21:41.392" v="7002" actId="20577"/>
        <pc:sldMkLst>
          <pc:docMk/>
          <pc:sldMk cId="3530807755" sldId="295"/>
        </pc:sldMkLst>
        <pc:spChg chg="mod">
          <ac:chgData name="Katrina Rameka-Dewes" userId="b148abdb-78a8-4596-b536-4327550ada2e" providerId="ADAL" clId="{CE3E42BB-09E7-4AC8-BE6F-D099000715E4}" dt="2026-07-05T09:21:41.392" v="7002" actId="20577"/>
          <ac:spMkLst>
            <pc:docMk/>
            <pc:sldMk cId="3530807755" sldId="295"/>
            <ac:spMk id="3" creationId="{859D2BE5-2DAD-CD4C-FF31-B33F1580DE74}"/>
          </ac:spMkLst>
        </pc:spChg>
      </pc:sldChg>
      <pc:sldChg chg="modSp add mod">
        <pc:chgData name="Katrina Rameka-Dewes" userId="b148abdb-78a8-4596-b536-4327550ada2e" providerId="ADAL" clId="{CE3E42BB-09E7-4AC8-BE6F-D099000715E4}" dt="2026-07-05T09:22:35.886" v="7022"/>
        <pc:sldMkLst>
          <pc:docMk/>
          <pc:sldMk cId="3454872110" sldId="296"/>
        </pc:sldMkLst>
        <pc:spChg chg="mod">
          <ac:chgData name="Katrina Rameka-Dewes" userId="b148abdb-78a8-4596-b536-4327550ada2e" providerId="ADAL" clId="{CE3E42BB-09E7-4AC8-BE6F-D099000715E4}" dt="2026-07-05T09:22:35.886" v="7022"/>
          <ac:spMkLst>
            <pc:docMk/>
            <pc:sldMk cId="3454872110" sldId="296"/>
            <ac:spMk id="3" creationId="{38BFC4C6-8B46-8331-0824-B9CE89210749}"/>
          </ac:spMkLst>
        </pc:spChg>
      </pc:sldChg>
      <pc:sldChg chg="add del">
        <pc:chgData name="Katrina Rameka-Dewes" userId="b148abdb-78a8-4596-b536-4327550ada2e" providerId="ADAL" clId="{CE3E42BB-09E7-4AC8-BE6F-D099000715E4}" dt="2026-07-05T09:09:36.117" v="6862" actId="2696"/>
        <pc:sldMkLst>
          <pc:docMk/>
          <pc:sldMk cId="74856227" sldId="297"/>
        </pc:sldMkLst>
      </pc:sldChg>
      <pc:sldChg chg="addSp delSp modSp add mod ord setBg">
        <pc:chgData name="Katrina Rameka-Dewes" userId="b148abdb-78a8-4596-b536-4327550ada2e" providerId="ADAL" clId="{CE3E42BB-09E7-4AC8-BE6F-D099000715E4}" dt="2026-07-05T08:45:56.296" v="6672"/>
        <pc:sldMkLst>
          <pc:docMk/>
          <pc:sldMk cId="1138238975" sldId="298"/>
        </pc:sldMkLst>
        <pc:spChg chg="del mod">
          <ac:chgData name="Katrina Rameka-Dewes" userId="b148abdb-78a8-4596-b536-4327550ada2e" providerId="ADAL" clId="{CE3E42BB-09E7-4AC8-BE6F-D099000715E4}" dt="2026-07-05T08:36:58.490" v="6544" actId="478"/>
          <ac:spMkLst>
            <pc:docMk/>
            <pc:sldMk cId="1138238975" sldId="298"/>
            <ac:spMk id="3" creationId="{EDD08F67-1AC3-8682-C9A1-7D2E71A86B14}"/>
          </ac:spMkLst>
        </pc:spChg>
        <pc:spChg chg="add del mod">
          <ac:chgData name="Katrina Rameka-Dewes" userId="b148abdb-78a8-4596-b536-4327550ada2e" providerId="ADAL" clId="{CE3E42BB-09E7-4AC8-BE6F-D099000715E4}" dt="2026-07-05T08:38:40.407" v="6554" actId="478"/>
          <ac:spMkLst>
            <pc:docMk/>
            <pc:sldMk cId="1138238975" sldId="298"/>
            <ac:spMk id="4" creationId="{5947190E-F933-BDAC-4E72-80FB5425388D}"/>
          </ac:spMkLst>
        </pc:spChg>
        <pc:spChg chg="add mod">
          <ac:chgData name="Katrina Rameka-Dewes" userId="b148abdb-78a8-4596-b536-4327550ada2e" providerId="ADAL" clId="{CE3E42BB-09E7-4AC8-BE6F-D099000715E4}" dt="2026-07-05T08:43:31.160" v="6650" actId="1076"/>
          <ac:spMkLst>
            <pc:docMk/>
            <pc:sldMk cId="1138238975" sldId="298"/>
            <ac:spMk id="6" creationId="{1350650A-C047-023A-A3E6-DA4D901EBF79}"/>
          </ac:spMkLst>
        </pc:spChg>
        <pc:picChg chg="del">
          <ac:chgData name="Katrina Rameka-Dewes" userId="b148abdb-78a8-4596-b536-4327550ada2e" providerId="ADAL" clId="{CE3E42BB-09E7-4AC8-BE6F-D099000715E4}" dt="2026-07-05T08:36:54.242" v="6542" actId="478"/>
          <ac:picMkLst>
            <pc:docMk/>
            <pc:sldMk cId="1138238975" sldId="298"/>
            <ac:picMk id="5" creationId="{8BD3EBE1-4E7D-C181-F79E-94BA5C615E76}"/>
          </ac:picMkLst>
        </pc:picChg>
        <pc:picChg chg="add mod">
          <ac:chgData name="Katrina Rameka-Dewes" userId="b148abdb-78a8-4596-b536-4327550ada2e" providerId="ADAL" clId="{CE3E42BB-09E7-4AC8-BE6F-D099000715E4}" dt="2026-07-05T08:44:17.604" v="6669" actId="1076"/>
          <ac:picMkLst>
            <pc:docMk/>
            <pc:sldMk cId="1138238975" sldId="298"/>
            <ac:picMk id="7" creationId="{3436A31D-6479-C703-D609-65E6948866A6}"/>
          </ac:picMkLst>
        </pc:picChg>
        <pc:picChg chg="add mod">
          <ac:chgData name="Katrina Rameka-Dewes" userId="b148abdb-78a8-4596-b536-4327550ada2e" providerId="ADAL" clId="{CE3E42BB-09E7-4AC8-BE6F-D099000715E4}" dt="2026-07-05T08:44:15.944" v="6668" actId="1076"/>
          <ac:picMkLst>
            <pc:docMk/>
            <pc:sldMk cId="1138238975" sldId="298"/>
            <ac:picMk id="8" creationId="{9DF6B96C-94EC-5EFD-5D8D-AD08A1376263}"/>
          </ac:picMkLst>
        </pc:picChg>
        <pc:picChg chg="mod">
          <ac:chgData name="Katrina Rameka-Dewes" userId="b148abdb-78a8-4596-b536-4327550ada2e" providerId="ADAL" clId="{CE3E42BB-09E7-4AC8-BE6F-D099000715E4}" dt="2026-07-05T08:44:14.244" v="6667" actId="1076"/>
          <ac:picMkLst>
            <pc:docMk/>
            <pc:sldMk cId="1138238975" sldId="298"/>
            <ac:picMk id="9" creationId="{2367CB8B-B9D1-38DB-F25D-B759F4B23622}"/>
          </ac:picMkLst>
        </pc:picChg>
        <pc:picChg chg="add mod">
          <ac:chgData name="Katrina Rameka-Dewes" userId="b148abdb-78a8-4596-b536-4327550ada2e" providerId="ADAL" clId="{CE3E42BB-09E7-4AC8-BE6F-D099000715E4}" dt="2026-07-05T08:44:19.659" v="6670" actId="1076"/>
          <ac:picMkLst>
            <pc:docMk/>
            <pc:sldMk cId="1138238975" sldId="298"/>
            <ac:picMk id="11" creationId="{6DF97D6F-F3FE-634D-B532-5EB7EDAAB755}"/>
          </ac:picMkLst>
        </pc:picChg>
        <pc:picChg chg="add mod">
          <ac:chgData name="Katrina Rameka-Dewes" userId="b148abdb-78a8-4596-b536-4327550ada2e" providerId="ADAL" clId="{CE3E42BB-09E7-4AC8-BE6F-D099000715E4}" dt="2026-07-05T08:44:12.406" v="6666" actId="1076"/>
          <ac:picMkLst>
            <pc:docMk/>
            <pc:sldMk cId="1138238975" sldId="298"/>
            <ac:picMk id="13" creationId="{8B728975-65BF-59D4-B77D-477C61B8D825}"/>
          </ac:picMkLst>
        </pc:picChg>
        <pc:picChg chg="add mod">
          <ac:chgData name="Katrina Rameka-Dewes" userId="b148abdb-78a8-4596-b536-4327550ada2e" providerId="ADAL" clId="{CE3E42BB-09E7-4AC8-BE6F-D099000715E4}" dt="2026-07-05T08:44:09.585" v="6665" actId="1076"/>
          <ac:picMkLst>
            <pc:docMk/>
            <pc:sldMk cId="1138238975" sldId="298"/>
            <ac:picMk id="14" creationId="{EAA09A00-351F-F291-3F15-067C5DFB7728}"/>
          </ac:picMkLst>
        </pc:picChg>
        <pc:picChg chg="add mod">
          <ac:chgData name="Katrina Rameka-Dewes" userId="b148abdb-78a8-4596-b536-4327550ada2e" providerId="ADAL" clId="{CE3E42BB-09E7-4AC8-BE6F-D099000715E4}" dt="2026-07-05T08:44:07.297" v="6664" actId="1076"/>
          <ac:picMkLst>
            <pc:docMk/>
            <pc:sldMk cId="1138238975" sldId="298"/>
            <ac:picMk id="15" creationId="{AF545550-578D-7AD0-0E21-EE314C4FE9F4}"/>
          </ac:picMkLst>
        </pc:picChg>
        <pc:picChg chg="add mod">
          <ac:chgData name="Katrina Rameka-Dewes" userId="b148abdb-78a8-4596-b536-4327550ada2e" providerId="ADAL" clId="{CE3E42BB-09E7-4AC8-BE6F-D099000715E4}" dt="2026-07-05T08:44:04.121" v="6663" actId="1076"/>
          <ac:picMkLst>
            <pc:docMk/>
            <pc:sldMk cId="1138238975" sldId="298"/>
            <ac:picMk id="16" creationId="{E64FC382-3F18-05E0-F787-EECD87941617}"/>
          </ac:picMkLst>
        </pc:picChg>
        <pc:picChg chg="add mod">
          <ac:chgData name="Katrina Rameka-Dewes" userId="b148abdb-78a8-4596-b536-4327550ada2e" providerId="ADAL" clId="{CE3E42BB-09E7-4AC8-BE6F-D099000715E4}" dt="2026-07-05T08:44:02.619" v="6662" actId="1076"/>
          <ac:picMkLst>
            <pc:docMk/>
            <pc:sldMk cId="1138238975" sldId="298"/>
            <ac:picMk id="17" creationId="{82A487F7-390C-5CBF-8491-83A817EFBBB2}"/>
          </ac:picMkLst>
        </pc:picChg>
        <pc:picChg chg="add mod">
          <ac:chgData name="Katrina Rameka-Dewes" userId="b148abdb-78a8-4596-b536-4327550ada2e" providerId="ADAL" clId="{CE3E42BB-09E7-4AC8-BE6F-D099000715E4}" dt="2026-07-05T08:43:51.473" v="6657" actId="1076"/>
          <ac:picMkLst>
            <pc:docMk/>
            <pc:sldMk cId="1138238975" sldId="298"/>
            <ac:picMk id="18" creationId="{8CAF8ABD-336D-BA96-21C1-3C52C4097CCB}"/>
          </ac:picMkLst>
        </pc:picChg>
        <pc:picChg chg="add del mod">
          <ac:chgData name="Katrina Rameka-Dewes" userId="b148abdb-78a8-4596-b536-4327550ada2e" providerId="ADAL" clId="{CE3E42BB-09E7-4AC8-BE6F-D099000715E4}" dt="2026-07-05T08:40:58.649" v="6587" actId="478"/>
          <ac:picMkLst>
            <pc:docMk/>
            <pc:sldMk cId="1138238975" sldId="298"/>
            <ac:picMk id="20" creationId="{5BFDC79E-B4F3-74F5-6193-7014B9C1451A}"/>
          </ac:picMkLst>
        </pc:picChg>
        <pc:picChg chg="add del mod">
          <ac:chgData name="Katrina Rameka-Dewes" userId="b148abdb-78a8-4596-b536-4327550ada2e" providerId="ADAL" clId="{CE3E42BB-09E7-4AC8-BE6F-D099000715E4}" dt="2026-07-05T08:40:56.614" v="6586" actId="478"/>
          <ac:picMkLst>
            <pc:docMk/>
            <pc:sldMk cId="1138238975" sldId="298"/>
            <ac:picMk id="22" creationId="{E8FC4758-2585-C538-9150-DAE730E0FF8C}"/>
          </ac:picMkLst>
        </pc:picChg>
        <pc:picChg chg="add mod">
          <ac:chgData name="Katrina Rameka-Dewes" userId="b148abdb-78a8-4596-b536-4327550ada2e" providerId="ADAL" clId="{CE3E42BB-09E7-4AC8-BE6F-D099000715E4}" dt="2026-07-05T08:41:44.495" v="6606" actId="14100"/>
          <ac:picMkLst>
            <pc:docMk/>
            <pc:sldMk cId="1138238975" sldId="298"/>
            <ac:picMk id="24" creationId="{91FAD560-4C3F-51DD-A5EB-1DD048BB081D}"/>
          </ac:picMkLst>
        </pc:picChg>
      </pc:sldChg>
      <pc:sldChg chg="addSp delSp modSp add mod ord setBg">
        <pc:chgData name="Katrina Rameka-Dewes" userId="b148abdb-78a8-4596-b536-4327550ada2e" providerId="ADAL" clId="{CE3E42BB-09E7-4AC8-BE6F-D099000715E4}" dt="2026-07-05T08:59:07.784" v="6732" actId="26606"/>
        <pc:sldMkLst>
          <pc:docMk/>
          <pc:sldMk cId="248263616" sldId="299"/>
        </pc:sldMkLst>
        <pc:spChg chg="del">
          <ac:chgData name="Katrina Rameka-Dewes" userId="b148abdb-78a8-4596-b536-4327550ada2e" providerId="ADAL" clId="{CE3E42BB-09E7-4AC8-BE6F-D099000715E4}" dt="2026-07-05T08:53:46.644" v="6712" actId="478"/>
          <ac:spMkLst>
            <pc:docMk/>
            <pc:sldMk cId="248263616" sldId="299"/>
            <ac:spMk id="3" creationId="{0C2E3EF8-F1DA-81B2-0B9C-D66736A01274}"/>
          </ac:spMkLst>
        </pc:spChg>
        <pc:spChg chg="add del mod">
          <ac:chgData name="Katrina Rameka-Dewes" userId="b148abdb-78a8-4596-b536-4327550ada2e" providerId="ADAL" clId="{CE3E42BB-09E7-4AC8-BE6F-D099000715E4}" dt="2026-07-05T08:53:50.065" v="6713" actId="478"/>
          <ac:spMkLst>
            <pc:docMk/>
            <pc:sldMk cId="248263616" sldId="299"/>
            <ac:spMk id="4" creationId="{14F76F34-4C2B-D0E3-F167-739262D130A8}"/>
          </ac:spMkLst>
        </pc:spChg>
        <pc:spChg chg="add del">
          <ac:chgData name="Katrina Rameka-Dewes" userId="b148abdb-78a8-4596-b536-4327550ada2e" providerId="ADAL" clId="{CE3E42BB-09E7-4AC8-BE6F-D099000715E4}" dt="2026-07-05T08:54:14.038" v="6718" actId="26606"/>
          <ac:spMkLst>
            <pc:docMk/>
            <pc:sldMk cId="248263616" sldId="299"/>
            <ac:spMk id="10" creationId="{316E1E66-C79C-ED0B-72D4-2D0F6B1F474D}"/>
          </ac:spMkLst>
        </pc:spChg>
        <pc:spChg chg="add del">
          <ac:chgData name="Katrina Rameka-Dewes" userId="b148abdb-78a8-4596-b536-4327550ada2e" providerId="ADAL" clId="{CE3E42BB-09E7-4AC8-BE6F-D099000715E4}" dt="2026-07-05T08:54:14.038" v="6718" actId="26606"/>
          <ac:spMkLst>
            <pc:docMk/>
            <pc:sldMk cId="248263616" sldId="299"/>
            <ac:spMk id="12" creationId="{78CC3163-0A87-CF2A-4253-4C050E36B1C4}"/>
          </ac:spMkLst>
        </pc:spChg>
        <pc:spChg chg="add del">
          <ac:chgData name="Katrina Rameka-Dewes" userId="b148abdb-78a8-4596-b536-4327550ada2e" providerId="ADAL" clId="{CE3E42BB-09E7-4AC8-BE6F-D099000715E4}" dt="2026-07-05T08:54:14.032" v="6717" actId="26606"/>
          <ac:spMkLst>
            <pc:docMk/>
            <pc:sldMk cId="248263616" sldId="299"/>
            <ac:spMk id="17" creationId="{E9DCA5EA-C9F1-43F7-8CD9-E7D77919EBE7}"/>
          </ac:spMkLst>
        </pc:spChg>
        <pc:spChg chg="add del">
          <ac:chgData name="Katrina Rameka-Dewes" userId="b148abdb-78a8-4596-b536-4327550ada2e" providerId="ADAL" clId="{CE3E42BB-09E7-4AC8-BE6F-D099000715E4}" dt="2026-07-05T08:59:07.784" v="6732" actId="26606"/>
          <ac:spMkLst>
            <pc:docMk/>
            <pc:sldMk cId="248263616" sldId="299"/>
            <ac:spMk id="19" creationId="{11BE3FA7-0D70-4431-814F-D8C40576EA93}"/>
          </ac:spMkLst>
        </pc:spChg>
        <pc:spChg chg="add">
          <ac:chgData name="Katrina Rameka-Dewes" userId="b148abdb-78a8-4596-b536-4327550ada2e" providerId="ADAL" clId="{CE3E42BB-09E7-4AC8-BE6F-D099000715E4}" dt="2026-07-05T08:59:07.784" v="6732" actId="26606"/>
          <ac:spMkLst>
            <pc:docMk/>
            <pc:sldMk cId="248263616" sldId="299"/>
            <ac:spMk id="24" creationId="{11BE3FA7-0D70-4431-814F-D8C40576EA93}"/>
          </ac:spMkLst>
        </pc:spChg>
        <pc:picChg chg="del mod">
          <ac:chgData name="Katrina Rameka-Dewes" userId="b148abdb-78a8-4596-b536-4327550ada2e" providerId="ADAL" clId="{CE3E42BB-09E7-4AC8-BE6F-D099000715E4}" dt="2026-07-05T08:57:49.599" v="6728" actId="478"/>
          <ac:picMkLst>
            <pc:docMk/>
            <pc:sldMk cId="248263616" sldId="299"/>
            <ac:picMk id="5" creationId="{A0A5D759-4F8B-A009-E01D-7D2C188A9ED8}"/>
          </ac:picMkLst>
        </pc:picChg>
        <pc:picChg chg="add mod">
          <ac:chgData name="Katrina Rameka-Dewes" userId="b148abdb-78a8-4596-b536-4327550ada2e" providerId="ADAL" clId="{CE3E42BB-09E7-4AC8-BE6F-D099000715E4}" dt="2026-07-05T08:59:07.784" v="6732" actId="26606"/>
          <ac:picMkLst>
            <pc:docMk/>
            <pc:sldMk cId="248263616" sldId="299"/>
            <ac:picMk id="7" creationId="{EFA3A058-DC2D-D148-196B-260064C453DD}"/>
          </ac:picMkLst>
        </pc:picChg>
        <pc:picChg chg="add mod">
          <ac:chgData name="Katrina Rameka-Dewes" userId="b148abdb-78a8-4596-b536-4327550ada2e" providerId="ADAL" clId="{CE3E42BB-09E7-4AC8-BE6F-D099000715E4}" dt="2026-07-05T08:59:07.784" v="6732" actId="26606"/>
          <ac:picMkLst>
            <pc:docMk/>
            <pc:sldMk cId="248263616" sldId="299"/>
            <ac:picMk id="9" creationId="{B9F1BD26-4654-708E-D7D3-C5090978C111}"/>
          </ac:picMkLst>
        </pc:picChg>
      </pc:sldChg>
      <pc:sldChg chg="add del">
        <pc:chgData name="Katrina Rameka-Dewes" userId="b148abdb-78a8-4596-b536-4327550ada2e" providerId="ADAL" clId="{CE3E42BB-09E7-4AC8-BE6F-D099000715E4}" dt="2026-07-05T08:53:37.604" v="6710" actId="2696"/>
        <pc:sldMkLst>
          <pc:docMk/>
          <pc:sldMk cId="705244827" sldId="300"/>
        </pc:sldMkLst>
      </pc:sldChg>
      <pc:sldChg chg="addSp modSp add mod ord">
        <pc:chgData name="Katrina Rameka-Dewes" userId="b148abdb-78a8-4596-b536-4327550ada2e" providerId="ADAL" clId="{CE3E42BB-09E7-4AC8-BE6F-D099000715E4}" dt="2026-07-05T09:18:15.760" v="6906" actId="255"/>
        <pc:sldMkLst>
          <pc:docMk/>
          <pc:sldMk cId="3376507664" sldId="300"/>
        </pc:sldMkLst>
        <pc:spChg chg="add mod">
          <ac:chgData name="Katrina Rameka-Dewes" userId="b148abdb-78a8-4596-b536-4327550ada2e" providerId="ADAL" clId="{CE3E42BB-09E7-4AC8-BE6F-D099000715E4}" dt="2026-07-05T09:18:15.760" v="6906" actId="255"/>
          <ac:spMkLst>
            <pc:docMk/>
            <pc:sldMk cId="3376507664" sldId="300"/>
            <ac:spMk id="2" creationId="{C7AEB559-1ACE-A740-F13B-B09708798405}"/>
          </ac:spMkLst>
        </pc:spChg>
        <pc:spChg chg="mod">
          <ac:chgData name="Katrina Rameka-Dewes" userId="b148abdb-78a8-4596-b536-4327550ada2e" providerId="ADAL" clId="{CE3E42BB-09E7-4AC8-BE6F-D099000715E4}" dt="2026-07-05T09:01:45.264" v="6765" actId="20577"/>
          <ac:spMkLst>
            <pc:docMk/>
            <pc:sldMk cId="3376507664" sldId="300"/>
            <ac:spMk id="3" creationId="{24B2CA58-C12E-3D4B-BE99-83EA9C4FF12A}"/>
          </ac:spMkLst>
        </pc:spChg>
      </pc:sldChg>
      <pc:sldChg chg="addSp delSp modSp add del mod ord">
        <pc:chgData name="Katrina Rameka-Dewes" userId="b148abdb-78a8-4596-b536-4327550ada2e" providerId="ADAL" clId="{CE3E42BB-09E7-4AC8-BE6F-D099000715E4}" dt="2026-07-05T08:57:46.265" v="6727" actId="2696"/>
        <pc:sldMkLst>
          <pc:docMk/>
          <pc:sldMk cId="123259463" sldId="301"/>
        </pc:sldMkLst>
        <pc:spChg chg="del">
          <ac:chgData name="Katrina Rameka-Dewes" userId="b148abdb-78a8-4596-b536-4327550ada2e" providerId="ADAL" clId="{CE3E42BB-09E7-4AC8-BE6F-D099000715E4}" dt="2026-07-05T08:54:54.142" v="6722" actId="26606"/>
          <ac:spMkLst>
            <pc:docMk/>
            <pc:sldMk cId="123259463" sldId="301"/>
            <ac:spMk id="19" creationId="{914F6517-F547-3AD0-498B-7272C253B82A}"/>
          </ac:spMkLst>
        </pc:spChg>
        <pc:spChg chg="add">
          <ac:chgData name="Katrina Rameka-Dewes" userId="b148abdb-78a8-4596-b536-4327550ada2e" providerId="ADAL" clId="{CE3E42BB-09E7-4AC8-BE6F-D099000715E4}" dt="2026-07-05T08:54:54.142" v="6722" actId="26606"/>
          <ac:spMkLst>
            <pc:docMk/>
            <pc:sldMk cId="123259463" sldId="301"/>
            <ac:spMk id="24" creationId="{11BE3FA7-0D70-4431-814F-D8C40576EA93}"/>
          </ac:spMkLst>
        </pc:spChg>
        <pc:picChg chg="add mod">
          <ac:chgData name="Katrina Rameka-Dewes" userId="b148abdb-78a8-4596-b536-4327550ada2e" providerId="ADAL" clId="{CE3E42BB-09E7-4AC8-BE6F-D099000715E4}" dt="2026-07-05T08:54:54.142" v="6722" actId="26606"/>
          <ac:picMkLst>
            <pc:docMk/>
            <pc:sldMk cId="123259463" sldId="301"/>
            <ac:picMk id="3" creationId="{9B095874-5C0D-B1F0-AFC1-151A1699F60E}"/>
          </ac:picMkLst>
        </pc:picChg>
        <pc:picChg chg="del">
          <ac:chgData name="Katrina Rameka-Dewes" userId="b148abdb-78a8-4596-b536-4327550ada2e" providerId="ADAL" clId="{CE3E42BB-09E7-4AC8-BE6F-D099000715E4}" dt="2026-07-05T08:54:23.101" v="6720" actId="478"/>
          <ac:picMkLst>
            <pc:docMk/>
            <pc:sldMk cId="123259463" sldId="301"/>
            <ac:picMk id="7" creationId="{A9063FAF-6267-3DC9-3AAD-489855911057}"/>
          </ac:picMkLst>
        </pc:picChg>
      </pc:sldChg>
      <pc:sldChg chg="addSp delSp modSp add mod">
        <pc:chgData name="Katrina Rameka-Dewes" userId="b148abdb-78a8-4596-b536-4327550ada2e" providerId="ADAL" clId="{CE3E42BB-09E7-4AC8-BE6F-D099000715E4}" dt="2026-07-05T09:00:03.373" v="6739" actId="26606"/>
        <pc:sldMkLst>
          <pc:docMk/>
          <pc:sldMk cId="1156449436" sldId="301"/>
        </pc:sldMkLst>
        <pc:spChg chg="del">
          <ac:chgData name="Katrina Rameka-Dewes" userId="b148abdb-78a8-4596-b536-4327550ada2e" providerId="ADAL" clId="{CE3E42BB-09E7-4AC8-BE6F-D099000715E4}" dt="2026-07-05T09:00:03.373" v="6739" actId="26606"/>
          <ac:spMkLst>
            <pc:docMk/>
            <pc:sldMk cId="1156449436" sldId="301"/>
            <ac:spMk id="24" creationId="{EFB44C2B-29ED-61B1-D9B1-EE1149E74D08}"/>
          </ac:spMkLst>
        </pc:spChg>
        <pc:spChg chg="add">
          <ac:chgData name="Katrina Rameka-Dewes" userId="b148abdb-78a8-4596-b536-4327550ada2e" providerId="ADAL" clId="{CE3E42BB-09E7-4AC8-BE6F-D099000715E4}" dt="2026-07-05T09:00:03.373" v="6739" actId="26606"/>
          <ac:spMkLst>
            <pc:docMk/>
            <pc:sldMk cId="1156449436" sldId="301"/>
            <ac:spMk id="29" creationId="{11BE3FA7-0D70-4431-814F-D8C40576EA93}"/>
          </ac:spMkLst>
        </pc:spChg>
        <pc:picChg chg="add mod">
          <ac:chgData name="Katrina Rameka-Dewes" userId="b148abdb-78a8-4596-b536-4327550ada2e" providerId="ADAL" clId="{CE3E42BB-09E7-4AC8-BE6F-D099000715E4}" dt="2026-07-05T09:00:03.373" v="6739" actId="26606"/>
          <ac:picMkLst>
            <pc:docMk/>
            <pc:sldMk cId="1156449436" sldId="301"/>
            <ac:picMk id="3" creationId="{EA8A8BDF-10F6-1A91-5BEE-B76DEE5FD65B}"/>
          </ac:picMkLst>
        </pc:picChg>
        <pc:picChg chg="add mod">
          <ac:chgData name="Katrina Rameka-Dewes" userId="b148abdb-78a8-4596-b536-4327550ada2e" providerId="ADAL" clId="{CE3E42BB-09E7-4AC8-BE6F-D099000715E4}" dt="2026-07-05T09:00:03.373" v="6739" actId="26606"/>
          <ac:picMkLst>
            <pc:docMk/>
            <pc:sldMk cId="1156449436" sldId="301"/>
            <ac:picMk id="5" creationId="{8D4BFD4A-E06D-08E9-16B0-0986FBF40225}"/>
          </ac:picMkLst>
        </pc:picChg>
        <pc:picChg chg="del">
          <ac:chgData name="Katrina Rameka-Dewes" userId="b148abdb-78a8-4596-b536-4327550ada2e" providerId="ADAL" clId="{CE3E42BB-09E7-4AC8-BE6F-D099000715E4}" dt="2026-07-05T08:59:16.390" v="6734" actId="478"/>
          <ac:picMkLst>
            <pc:docMk/>
            <pc:sldMk cId="1156449436" sldId="301"/>
            <ac:picMk id="7" creationId="{67C6C605-EC76-F6FD-A6B4-6ABC829B55DD}"/>
          </ac:picMkLst>
        </pc:picChg>
        <pc:picChg chg="del">
          <ac:chgData name="Katrina Rameka-Dewes" userId="b148abdb-78a8-4596-b536-4327550ada2e" providerId="ADAL" clId="{CE3E42BB-09E7-4AC8-BE6F-D099000715E4}" dt="2026-07-05T08:59:35.889" v="6737" actId="478"/>
          <ac:picMkLst>
            <pc:docMk/>
            <pc:sldMk cId="1156449436" sldId="301"/>
            <ac:picMk id="9" creationId="{74345789-9E61-A055-1541-31C3BACAE74E}"/>
          </ac:picMkLst>
        </pc:picChg>
      </pc:sldChg>
      <pc:sldChg chg="addSp delSp modSp add mod">
        <pc:chgData name="Katrina Rameka-Dewes" userId="b148abdb-78a8-4596-b536-4327550ada2e" providerId="ADAL" clId="{CE3E42BB-09E7-4AC8-BE6F-D099000715E4}" dt="2026-07-05T09:01:06.249" v="6750" actId="1076"/>
        <pc:sldMkLst>
          <pc:docMk/>
          <pc:sldMk cId="1277544938" sldId="302"/>
        </pc:sldMkLst>
        <pc:spChg chg="del">
          <ac:chgData name="Katrina Rameka-Dewes" userId="b148abdb-78a8-4596-b536-4327550ada2e" providerId="ADAL" clId="{CE3E42BB-09E7-4AC8-BE6F-D099000715E4}" dt="2026-07-05T09:00:50.377" v="6746" actId="26606"/>
          <ac:spMkLst>
            <pc:docMk/>
            <pc:sldMk cId="1277544938" sldId="302"/>
            <ac:spMk id="29" creationId="{5C4CB48E-9391-AC5E-DA9F-B9A18DF6B764}"/>
          </ac:spMkLst>
        </pc:spChg>
        <pc:spChg chg="add">
          <ac:chgData name="Katrina Rameka-Dewes" userId="b148abdb-78a8-4596-b536-4327550ada2e" providerId="ADAL" clId="{CE3E42BB-09E7-4AC8-BE6F-D099000715E4}" dt="2026-07-05T09:00:50.377" v="6746" actId="26606"/>
          <ac:spMkLst>
            <pc:docMk/>
            <pc:sldMk cId="1277544938" sldId="302"/>
            <ac:spMk id="34" creationId="{11BE3FA7-0D70-4431-814F-D8C40576EA93}"/>
          </ac:spMkLst>
        </pc:spChg>
        <pc:picChg chg="del">
          <ac:chgData name="Katrina Rameka-Dewes" userId="b148abdb-78a8-4596-b536-4327550ada2e" providerId="ADAL" clId="{CE3E42BB-09E7-4AC8-BE6F-D099000715E4}" dt="2026-07-05T09:00:18.813" v="6741" actId="478"/>
          <ac:picMkLst>
            <pc:docMk/>
            <pc:sldMk cId="1277544938" sldId="302"/>
            <ac:picMk id="3" creationId="{2DB82157-5FEC-2600-7260-64F86736453C}"/>
          </ac:picMkLst>
        </pc:picChg>
        <pc:picChg chg="add mod ord">
          <ac:chgData name="Katrina Rameka-Dewes" userId="b148abdb-78a8-4596-b536-4327550ada2e" providerId="ADAL" clId="{CE3E42BB-09E7-4AC8-BE6F-D099000715E4}" dt="2026-07-05T09:01:06.249" v="6750" actId="1076"/>
          <ac:picMkLst>
            <pc:docMk/>
            <pc:sldMk cId="1277544938" sldId="302"/>
            <ac:picMk id="4" creationId="{E8FFCCDF-235B-DCB5-8C26-7E8D9104E7F8}"/>
          </ac:picMkLst>
        </pc:picChg>
        <pc:picChg chg="del">
          <ac:chgData name="Katrina Rameka-Dewes" userId="b148abdb-78a8-4596-b536-4327550ada2e" providerId="ADAL" clId="{CE3E42BB-09E7-4AC8-BE6F-D099000715E4}" dt="2026-07-05T09:00:35.989" v="6744" actId="478"/>
          <ac:picMkLst>
            <pc:docMk/>
            <pc:sldMk cId="1277544938" sldId="302"/>
            <ac:picMk id="5" creationId="{A0FE871A-578F-CADC-BDB6-920ED8BB73CB}"/>
          </ac:picMkLst>
        </pc:picChg>
        <pc:picChg chg="add mod">
          <ac:chgData name="Katrina Rameka-Dewes" userId="b148abdb-78a8-4596-b536-4327550ada2e" providerId="ADAL" clId="{CE3E42BB-09E7-4AC8-BE6F-D099000715E4}" dt="2026-07-05T09:01:03.801" v="6749" actId="1076"/>
          <ac:picMkLst>
            <pc:docMk/>
            <pc:sldMk cId="1277544938" sldId="302"/>
            <ac:picMk id="7" creationId="{44C8D975-D2D0-BDBD-7CDD-6B2551CFF8E6}"/>
          </ac:picMkLst>
        </pc:picChg>
      </pc:sldChg>
      <pc:sldChg chg="add">
        <pc:chgData name="Katrina Rameka-Dewes" userId="b148abdb-78a8-4596-b536-4327550ada2e" providerId="ADAL" clId="{CE3E42BB-09E7-4AC8-BE6F-D099000715E4}" dt="2026-07-05T09:01:24.239" v="6751" actId="2890"/>
        <pc:sldMkLst>
          <pc:docMk/>
          <pc:sldMk cId="2089871393" sldId="30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CFF62-53F7-4DB2-987F-F4B706247C61}" type="datetimeFigureOut">
              <a:rPr lang="en-NZ" smtClean="0"/>
              <a:t>5/07/2026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6C0BA-CEDF-4D05-9C6E-E23FC649455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49209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i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6C0BA-CEDF-4D05-9C6E-E23FC6494556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00714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E7BD0-12B0-DD14-93B1-7CBCA0FD2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CBD505-0235-58B8-BE36-006323B813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F7F3C8-1F69-5EB1-E69F-14B1B08F0C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i-NZ" dirty="0"/>
          </a:p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F20C6-1C78-DEAA-97C8-1ABF6292C9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6C0BA-CEDF-4D05-9C6E-E23FC6494556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51433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B9DCC-4087-AD3C-A88D-801B222A0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CB6B83-04E0-4D2D-E009-0EE733FD25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D86F7B-36F2-B173-B8AA-92DED2332C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i-NZ" dirty="0"/>
          </a:p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D7F8F-3D02-4685-6F5D-FB2010E949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6C0BA-CEDF-4D05-9C6E-E23FC6494556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82674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4DA8B-3E3A-30B0-9B80-CEC0BCA3C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66455F-00CB-6346-7BFA-4395F78AF6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B0EBCB-36DB-28C4-BC87-298E6D7C4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i-NZ" dirty="0"/>
          </a:p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86B81-A3FB-BB10-555E-AE746BB187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6C0BA-CEDF-4D05-9C6E-E23FC6494556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44476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BBC01-00C9-3B6C-FA98-2A3E53AED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7C2B02-9890-4FDE-46F1-66F584BC11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0F390C-1BB0-A0A4-C3A0-F8026378F4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i-NZ" dirty="0"/>
          </a:p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B8727-2C39-F477-AA7E-C08505DD60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6C0BA-CEDF-4D05-9C6E-E23FC6494556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41552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7B9F-3E01-A65B-C710-F286459FEB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DAD851-79DF-EB24-8EAF-B117D13B65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F0941-8258-828C-4CE4-80C20D0C9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6249-5F81-44A9-9DAC-371999693153}" type="datetimeFigureOut">
              <a:rPr lang="en-NZ" smtClean="0"/>
              <a:t>5/07/2026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1B555-6C95-4E55-34B5-B608AE4D1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4864C-F41C-3005-3A7F-205C02706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7F270-DABE-4034-B2D2-BC4E9383ED1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072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D2A5-68F8-00F2-7F69-6D8A5542A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299CC4-A9AE-D393-5FE1-5CCD35921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110AF-DBD2-A3B3-0E2C-BAF50FA05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6249-5F81-44A9-9DAC-371999693153}" type="datetimeFigureOut">
              <a:rPr lang="en-NZ" smtClean="0"/>
              <a:t>5/07/2026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24B0B-78D0-60B4-0AF4-0B03D4604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702A2-7D8D-9E62-9F71-D15865B91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7F270-DABE-4034-B2D2-BC4E9383ED1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39367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E7198E-C424-3B63-0D1D-0C3DBC22DC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E56770-4F7C-3068-0852-35793855A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8C32E-7EE5-C5A3-2260-95BC23206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6249-5F81-44A9-9DAC-371999693153}" type="datetimeFigureOut">
              <a:rPr lang="en-NZ" smtClean="0"/>
              <a:t>5/07/2026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C5242-ECF5-02EA-F250-FADCFE2F4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6C8F-0415-E1AF-811E-0A0457C8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7F270-DABE-4034-B2D2-BC4E9383ED1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7850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A9365-85E1-4E80-C5FC-220897636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027DD-5AFF-7F1C-04CB-5B6261264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12A47-33FE-2C85-4E57-126FE31E8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6249-5F81-44A9-9DAC-371999693153}" type="datetimeFigureOut">
              <a:rPr lang="en-NZ" smtClean="0"/>
              <a:t>5/07/2026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C51E3-7FCC-5CCD-6322-749A7DC0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FF31E-2B8B-7D85-3D21-DF5D35432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7F270-DABE-4034-B2D2-BC4E9383ED1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0123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627C9-57DD-5D64-221E-0200B0D08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BFF61-371D-2A3B-5BC4-60D42FF6F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404E2-9322-5271-3631-2194669D2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6249-5F81-44A9-9DAC-371999693153}" type="datetimeFigureOut">
              <a:rPr lang="en-NZ" smtClean="0"/>
              <a:t>5/07/2026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8F06C-2634-452A-BF40-1F3FF5A9A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FC5A9-74F8-5B08-BF69-B94EB56ED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7F270-DABE-4034-B2D2-BC4E9383ED1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90317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3A486-CE2E-F218-0427-AAE1D890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1CB8A-7937-5C68-F8A0-8B7653F93B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24CE30-30B7-FCF7-51F7-A01DA22C7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EB5710-7C43-0229-4FAD-EE16224E3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6249-5F81-44A9-9DAC-371999693153}" type="datetimeFigureOut">
              <a:rPr lang="en-NZ" smtClean="0"/>
              <a:t>5/07/2026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80B16-A095-7FC9-73C4-8206BB85C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C755F4-1B76-E96B-1DEE-F1B096996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7F270-DABE-4034-B2D2-BC4E9383ED1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32410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B9EC5-5EB5-4078-CB47-FCFA8317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9F65A-6750-5A2D-7935-795567D60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3A740F-7A4F-15BE-BF1F-8D94B2270A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4BFA17-30E3-2746-3727-09E1DA4C19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A87D0E-1F0B-9FA5-3ED4-46A82A347B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15AB61-5C87-43CB-EB54-72C5FE0C8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6249-5F81-44A9-9DAC-371999693153}" type="datetimeFigureOut">
              <a:rPr lang="en-NZ" smtClean="0"/>
              <a:t>5/07/2026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132A26-8847-C0DB-9993-17453ED9F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134E17-9C70-05EE-2B09-1FBA8D23B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7F270-DABE-4034-B2D2-BC4E9383ED1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99878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3E434-1E32-63B9-9896-AC445E162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5A85A3-C1EE-F501-1B4B-FD3C13E26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6249-5F81-44A9-9DAC-371999693153}" type="datetimeFigureOut">
              <a:rPr lang="en-NZ" smtClean="0"/>
              <a:t>5/07/2026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7AC5BE-96A2-7AB2-A911-353FC36C4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C1FEC-B7F8-B205-78AE-461A49DF4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7F270-DABE-4034-B2D2-BC4E9383ED1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13193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1D8DE-81B6-BACE-9722-29F3A90BC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6249-5F81-44A9-9DAC-371999693153}" type="datetimeFigureOut">
              <a:rPr lang="en-NZ" smtClean="0"/>
              <a:t>5/07/2026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9EEFA3-6FE0-96D5-2578-C7BA405A4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CE2001-DEE5-1952-02BB-6834D343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7F270-DABE-4034-B2D2-BC4E9383ED1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24936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9F391-03D9-2DC4-4F07-F16CECF80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1F6A6-0462-C94C-EA73-7D5A79A4A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311FC-1790-75CA-D8D7-B67AF62246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7C89CC-97D4-1B1F-9C6C-CD1F89A57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6249-5F81-44A9-9DAC-371999693153}" type="datetimeFigureOut">
              <a:rPr lang="en-NZ" smtClean="0"/>
              <a:t>5/07/2026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583AC-24E2-62A8-CD11-270958ED3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64BB9A-7DDB-C231-44D1-D82134EC6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7F270-DABE-4034-B2D2-BC4E9383ED1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1845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19127-56CB-7C87-331A-867EDE7EC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7391EC-5503-3276-F3CE-384855562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D7F73B-34E1-91D7-984F-794AB8D5B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06253D-1C91-F2AB-4F5C-C815A89E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6249-5F81-44A9-9DAC-371999693153}" type="datetimeFigureOut">
              <a:rPr lang="en-NZ" smtClean="0"/>
              <a:t>5/07/2026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F31E6B-86AA-D20E-E56D-26F77860A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FC18D-8E4C-6921-1493-922EEC614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7F270-DABE-4034-B2D2-BC4E9383ED1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66538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838912-5D04-7D8D-8B1D-17D9D3905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5AC39-5407-52A2-5394-974D4FC1A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8CB03-AE8D-CDAC-C101-4D5D21FE6C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186249-5F81-44A9-9DAC-371999693153}" type="datetimeFigureOut">
              <a:rPr lang="en-NZ" smtClean="0"/>
              <a:t>5/07/2026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FC6BF-9C0F-452E-34E8-CD30F0F6B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C86DA-FFC7-0EFE-CE84-B2FF4E4BBD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27F270-DABE-4034-B2D2-BC4E9383ED1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6649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3.png"/><Relationship Id="rId7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39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6.pn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ounz.org.nz/works/26066?locale=en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1F5149-6BA4-4F79-ABC2-15A15E763B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04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F78CAF-5A81-CFB1-B194-3370DD9F3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51913" y="819647"/>
            <a:ext cx="3897087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mi-NZ" sz="5200" dirty="0"/>
              <a:t>Te Ao Rongoā</a:t>
            </a:r>
            <a:endParaRPr lang="en-NZ" sz="5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F4AB1-5035-ABAC-02A4-C2EDA91FC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1890" y="4629234"/>
            <a:ext cx="5500618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mi-NZ" dirty="0"/>
              <a:t>Katrina &amp; Rhodesia Rameka-Dewes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867711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453378-4909-98D5-82DF-40D322A26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F4398EA-7199-13F3-AA38-5F66376AD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03101BB-A245-DBAC-1E2D-246540F7F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050BDE1-6FCB-049C-AE71-EC801DC20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BFBDEBE-6C8D-7667-6624-BB02621A1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B16151-563F-3B88-5FD8-20030A157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608" y="5891437"/>
            <a:ext cx="6863409" cy="534998"/>
          </a:xfrm>
        </p:spPr>
        <p:txBody>
          <a:bodyPr>
            <a:normAutofit/>
          </a:bodyPr>
          <a:lstStyle/>
          <a:p>
            <a:pPr algn="l"/>
            <a:endParaRPr lang="mi-NZ" sz="2000">
              <a:solidFill>
                <a:srgbClr val="FFFFFF"/>
              </a:solidFill>
            </a:endParaRPr>
          </a:p>
          <a:p>
            <a:pPr algn="l"/>
            <a:endParaRPr lang="en-US" sz="2000">
              <a:solidFill>
                <a:srgbClr val="FFFFFF"/>
              </a:solidFill>
              <a:latin typeface="Aptos (Body)"/>
              <a:ea typeface="+mn-lt"/>
              <a:cs typeface="+mn-lt"/>
            </a:endParaRPr>
          </a:p>
          <a:p>
            <a:pPr algn="l"/>
            <a:endParaRPr lang="en-NZ" sz="200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9D3CBA-2E1E-5FC1-4CC2-EB9C42B2CB79}"/>
              </a:ext>
            </a:extLst>
          </p:cNvPr>
          <p:cNvSpPr txBox="1"/>
          <p:nvPr/>
        </p:nvSpPr>
        <p:spPr>
          <a:xfrm>
            <a:off x="10956" y="4425313"/>
            <a:ext cx="7641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	</a:t>
            </a:r>
          </a:p>
          <a:p>
            <a:r>
              <a:rPr lang="en-NZ" dirty="0">
                <a:solidFill>
                  <a:schemeClr val="bg1"/>
                </a:solidFill>
              </a:rPr>
              <a:t>	</a:t>
            </a:r>
          </a:p>
          <a:p>
            <a:r>
              <a:rPr lang="en-NZ" dirty="0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D1DAB9-733E-D86F-E3B7-35EDCB289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4" y="-8361"/>
            <a:ext cx="4045522" cy="4469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58B71E-BE78-314D-1963-1EC13A834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107" y="-34132"/>
            <a:ext cx="2981325" cy="44594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0DD674-8643-CFEC-B927-DABED148B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247" y="-204564"/>
            <a:ext cx="5295797" cy="70610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656FF1-A948-46BF-9D2A-6975E26AA4C7}"/>
              </a:ext>
            </a:extLst>
          </p:cNvPr>
          <p:cNvSpPr txBox="1"/>
          <p:nvPr/>
        </p:nvSpPr>
        <p:spPr>
          <a:xfrm>
            <a:off x="564776" y="554857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Hinu Kōwhai …	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82942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EC999D-F88B-6216-C18F-544EF8C8F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501898F-9CEB-9130-D967-CBFF34D02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E829826-F2F0-320C-4E0D-D251393EE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970B87E-187D-C45F-18DE-062EC7F6B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6B2C4B2-7258-7F58-2F14-CD822AC83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A3B9DE-639E-C46D-99EA-39440C9FFB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608" y="5891437"/>
            <a:ext cx="6863409" cy="534998"/>
          </a:xfrm>
        </p:spPr>
        <p:txBody>
          <a:bodyPr>
            <a:normAutofit/>
          </a:bodyPr>
          <a:lstStyle/>
          <a:p>
            <a:pPr algn="l"/>
            <a:endParaRPr lang="mi-NZ" sz="2000">
              <a:solidFill>
                <a:srgbClr val="FFFFFF"/>
              </a:solidFill>
            </a:endParaRPr>
          </a:p>
          <a:p>
            <a:pPr algn="l"/>
            <a:endParaRPr lang="en-US" sz="2000">
              <a:solidFill>
                <a:srgbClr val="FFFFFF"/>
              </a:solidFill>
              <a:latin typeface="Aptos (Body)"/>
              <a:ea typeface="+mn-lt"/>
              <a:cs typeface="+mn-lt"/>
            </a:endParaRPr>
          </a:p>
          <a:p>
            <a:pPr algn="l"/>
            <a:endParaRPr lang="en-NZ" sz="200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3E5B92-8785-7A86-6AA5-EF43A71B58A7}"/>
              </a:ext>
            </a:extLst>
          </p:cNvPr>
          <p:cNvSpPr txBox="1"/>
          <p:nvPr/>
        </p:nvSpPr>
        <p:spPr>
          <a:xfrm>
            <a:off x="10956" y="3986829"/>
            <a:ext cx="76417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mi-NZ" dirty="0"/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Topical antiseptic and anti-inflammatory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Bark and leaves used for broken limbs &amp; muscular pain	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Not to be taken orally 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Flowers signal when to plant the kumara and gather kina just like the </a:t>
            </a:r>
          </a:p>
          <a:p>
            <a:r>
              <a:rPr lang="en-NZ" dirty="0">
                <a:solidFill>
                  <a:schemeClr val="bg1"/>
                </a:solidFill>
              </a:rPr>
              <a:t>Pōhutukawa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	</a:t>
            </a:r>
          </a:p>
          <a:p>
            <a:r>
              <a:rPr lang="en-NZ" dirty="0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A37B30-4E09-E16E-A011-D2445C667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5" y="-8361"/>
            <a:ext cx="4046193" cy="4469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2FB408-11BB-E195-15A0-FBBBC33EB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107" y="-34132"/>
            <a:ext cx="2981325" cy="44594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C70273-3BFB-8FC4-0CCD-218A2B523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247" y="-204564"/>
            <a:ext cx="5295797" cy="706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7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578606-22CD-4226-2104-75C1EB757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47852E2-EE2C-52E2-6F4A-89C36F7CE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C19F904-D0E6-B6B2-346B-57CDC8F56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4079E1C-AF6A-53E8-CB26-D0D3DAF44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E7AB40E-E07E-77E5-54AF-5BD1A469F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45F420-8EEA-9DE2-2CDE-77E417C1E8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608" y="5891437"/>
            <a:ext cx="6863409" cy="534998"/>
          </a:xfrm>
        </p:spPr>
        <p:txBody>
          <a:bodyPr>
            <a:normAutofit/>
          </a:bodyPr>
          <a:lstStyle/>
          <a:p>
            <a:pPr algn="l"/>
            <a:endParaRPr lang="mi-NZ" sz="2000">
              <a:solidFill>
                <a:srgbClr val="FFFFFF"/>
              </a:solidFill>
            </a:endParaRPr>
          </a:p>
          <a:p>
            <a:pPr algn="l"/>
            <a:endParaRPr lang="en-US" sz="2000">
              <a:solidFill>
                <a:srgbClr val="FFFFFF"/>
              </a:solidFill>
              <a:latin typeface="Aptos (Body)"/>
              <a:ea typeface="+mn-lt"/>
              <a:cs typeface="+mn-lt"/>
            </a:endParaRPr>
          </a:p>
          <a:p>
            <a:pPr algn="l"/>
            <a:endParaRPr lang="en-NZ" sz="200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488D22-B1FF-D896-47A2-20F3E6FAB548}"/>
              </a:ext>
            </a:extLst>
          </p:cNvPr>
          <p:cNvSpPr txBox="1"/>
          <p:nvPr/>
        </p:nvSpPr>
        <p:spPr>
          <a:xfrm>
            <a:off x="81962" y="4370382"/>
            <a:ext cx="76417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mi-NZ" dirty="0"/>
          </a:p>
          <a:p>
            <a:r>
              <a:rPr lang="en-NZ" dirty="0">
                <a:solidFill>
                  <a:schemeClr val="bg1"/>
                </a:solidFill>
              </a:rPr>
              <a:t>Broadleaf &amp; Narrow leaf		Fibres 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Vertical veins</a:t>
            </a:r>
            <a:r>
              <a:rPr lang="en-NZ" dirty="0"/>
              <a:t> 			</a:t>
            </a:r>
            <a:r>
              <a:rPr lang="en-NZ" dirty="0">
                <a:solidFill>
                  <a:schemeClr val="bg1"/>
                </a:solidFill>
              </a:rPr>
              <a:t>Mistaken as a weed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Nature's First Aid Kit		Found in the lawn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	</a:t>
            </a:r>
          </a:p>
          <a:p>
            <a:r>
              <a:rPr lang="en-NZ" dirty="0">
                <a:solidFill>
                  <a:schemeClr val="bg1"/>
                </a:solidFill>
              </a:rPr>
              <a:t>		</a:t>
            </a:r>
          </a:p>
          <a:p>
            <a:endParaRPr lang="en-N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A3651F-E44B-CF8C-DBA8-DF5E0F79F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622" y="4462445"/>
            <a:ext cx="4106900" cy="23955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EC1A36-D597-1EDA-7B96-AFBD3635B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45" y="-5990"/>
            <a:ext cx="4056981" cy="44684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CF229C-FDD9-471B-4F99-1E56D3934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799" y="1500"/>
            <a:ext cx="4056552" cy="4459444"/>
          </a:xfrm>
          <a:prstGeom prst="rect">
            <a:avLst/>
          </a:prstGeom>
        </p:spPr>
      </p:pic>
      <p:pic>
        <p:nvPicPr>
          <p:cNvPr id="2050" name="Picture 2" descr="Common Plantain (Plantago major) - growing info &amp; companion plants | Permapeople">
            <a:extLst>
              <a:ext uri="{FF2B5EF4-FFF2-40B4-BE49-F238E27FC236}">
                <a16:creationId xmlns:a16="http://schemas.microsoft.com/office/drawing/2014/main" id="{BAE1B29A-67AA-243A-9741-C6623BA14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01" y="-7614"/>
            <a:ext cx="4106900" cy="446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35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159691-6C6A-5E21-99BC-E8F14CD62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F64AAA6-1045-269D-3DA8-88C1B4A2A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6B81D4-7D74-CD2E-8C75-5280A035E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4410E85-504D-1409-CDE2-2B8671995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57F2E53-CA4C-5BEF-3119-3337B3E76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BFB835-87A2-76C4-A345-4E68AEA3F8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608" y="5891437"/>
            <a:ext cx="6863409" cy="534998"/>
          </a:xfrm>
        </p:spPr>
        <p:txBody>
          <a:bodyPr>
            <a:normAutofit/>
          </a:bodyPr>
          <a:lstStyle/>
          <a:p>
            <a:pPr algn="l"/>
            <a:endParaRPr lang="mi-NZ" sz="2000">
              <a:solidFill>
                <a:srgbClr val="FFFFFF"/>
              </a:solidFill>
            </a:endParaRPr>
          </a:p>
          <a:p>
            <a:pPr algn="l"/>
            <a:endParaRPr lang="en-US" sz="2000">
              <a:solidFill>
                <a:srgbClr val="FFFFFF"/>
              </a:solidFill>
              <a:latin typeface="Aptos (Body)"/>
              <a:ea typeface="+mn-lt"/>
              <a:cs typeface="+mn-lt"/>
            </a:endParaRPr>
          </a:p>
          <a:p>
            <a:pPr algn="l"/>
            <a:endParaRPr lang="en-NZ" sz="200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F4BB90-0D82-9B35-690F-89AC56389BB4}"/>
              </a:ext>
            </a:extLst>
          </p:cNvPr>
          <p:cNvSpPr txBox="1"/>
          <p:nvPr/>
        </p:nvSpPr>
        <p:spPr>
          <a:xfrm>
            <a:off x="117821" y="5060665"/>
            <a:ext cx="76417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mi-NZ" dirty="0"/>
          </a:p>
          <a:p>
            <a:r>
              <a:rPr lang="en-NZ" dirty="0">
                <a:solidFill>
                  <a:schemeClr val="bg1"/>
                </a:solidFill>
              </a:rPr>
              <a:t>Pani Kopakopa…	</a:t>
            </a:r>
          </a:p>
          <a:p>
            <a:r>
              <a:rPr lang="en-NZ" dirty="0">
                <a:solidFill>
                  <a:schemeClr val="bg1"/>
                </a:solidFill>
              </a:rPr>
              <a:t>	</a:t>
            </a:r>
          </a:p>
          <a:p>
            <a:r>
              <a:rPr lang="en-NZ" dirty="0">
                <a:solidFill>
                  <a:schemeClr val="bg1"/>
                </a:solidFill>
              </a:rPr>
              <a:t>		</a:t>
            </a:r>
          </a:p>
          <a:p>
            <a:endParaRPr lang="en-N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6EEE3-06C4-1F52-99B9-7B04B48BD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622" y="4462445"/>
            <a:ext cx="4106900" cy="23955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89BB25-B967-2C05-CE5A-E53F7E54E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45" y="-5990"/>
            <a:ext cx="4056981" cy="44684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9896DD-1A79-415D-96C4-DAAB99DE5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799" y="1500"/>
            <a:ext cx="4056552" cy="4459444"/>
          </a:xfrm>
          <a:prstGeom prst="rect">
            <a:avLst/>
          </a:prstGeom>
        </p:spPr>
      </p:pic>
      <p:pic>
        <p:nvPicPr>
          <p:cNvPr id="2050" name="Picture 2" descr="Common Plantain (Plantago major) - growing info &amp; companion plants | Permapeople">
            <a:extLst>
              <a:ext uri="{FF2B5EF4-FFF2-40B4-BE49-F238E27FC236}">
                <a16:creationId xmlns:a16="http://schemas.microsoft.com/office/drawing/2014/main" id="{9714DD18-1E23-6924-DEC0-60B379543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01" y="-7614"/>
            <a:ext cx="4106900" cy="446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32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7EE82A-7925-9EB1-B197-CBFFC5601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A0C7C92-FDC2-90A3-E63E-EF9DFCEC8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A3C7676-9B52-D76A-95AA-868B39D5BB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3F8A2CE-708A-BD96-91B1-DEC31C140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E036C96-2829-039E-A396-8C37EA676D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93CB6-DEAA-E028-4B41-8ADD5EDD3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608" y="5891437"/>
            <a:ext cx="6863409" cy="534998"/>
          </a:xfrm>
        </p:spPr>
        <p:txBody>
          <a:bodyPr>
            <a:normAutofit/>
          </a:bodyPr>
          <a:lstStyle/>
          <a:p>
            <a:pPr algn="l"/>
            <a:endParaRPr lang="mi-NZ" sz="2000">
              <a:solidFill>
                <a:srgbClr val="FFFFFF"/>
              </a:solidFill>
            </a:endParaRPr>
          </a:p>
          <a:p>
            <a:pPr algn="l"/>
            <a:endParaRPr lang="en-US" sz="2000">
              <a:solidFill>
                <a:srgbClr val="FFFFFF"/>
              </a:solidFill>
              <a:latin typeface="Aptos (Body)"/>
              <a:ea typeface="+mn-lt"/>
              <a:cs typeface="+mn-lt"/>
            </a:endParaRPr>
          </a:p>
          <a:p>
            <a:pPr algn="l"/>
            <a:endParaRPr lang="en-NZ" sz="200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DC3738-933E-9069-0133-143A27CF329C}"/>
              </a:ext>
            </a:extLst>
          </p:cNvPr>
          <p:cNvSpPr txBox="1"/>
          <p:nvPr/>
        </p:nvSpPr>
        <p:spPr>
          <a:xfrm>
            <a:off x="134782" y="4395110"/>
            <a:ext cx="76417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mi-NZ" dirty="0"/>
          </a:p>
          <a:p>
            <a:r>
              <a:rPr lang="en-NZ" dirty="0">
                <a:solidFill>
                  <a:schemeClr val="bg1"/>
                </a:solidFill>
              </a:rPr>
              <a:t>Anti-inflammatory (counteracts inflammation in the body)</a:t>
            </a:r>
          </a:p>
          <a:p>
            <a:r>
              <a:rPr lang="en-NZ" dirty="0">
                <a:solidFill>
                  <a:schemeClr val="bg1"/>
                </a:solidFill>
              </a:rPr>
              <a:t>	</a:t>
            </a:r>
          </a:p>
          <a:p>
            <a:r>
              <a:rPr lang="en-NZ" dirty="0">
                <a:solidFill>
                  <a:schemeClr val="bg1"/>
                </a:solidFill>
              </a:rPr>
              <a:t>Antimicrobial (kills microorganisms like bacteria and fungi) 	</a:t>
            </a:r>
          </a:p>
          <a:p>
            <a:r>
              <a:rPr lang="en-NZ" dirty="0">
                <a:solidFill>
                  <a:schemeClr val="bg1"/>
                </a:solidFill>
              </a:rPr>
              <a:t>		</a:t>
            </a:r>
          </a:p>
          <a:p>
            <a:r>
              <a:rPr lang="en-NZ" dirty="0">
                <a:solidFill>
                  <a:schemeClr val="bg1"/>
                </a:solidFill>
              </a:rPr>
              <a:t>Soothes insect bites, burns, rashes, and minor wounds, and help to draw out splinters and toxins.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2EB798-4513-D414-A5D0-FB4669FA1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622" y="4462445"/>
            <a:ext cx="4106900" cy="23955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2CB38D-9D1B-AE15-41C6-4CD5B36F9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45" y="-5990"/>
            <a:ext cx="4056981" cy="4468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05D949-5A44-77F7-E1FB-FF0C1807D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376" y="-1"/>
            <a:ext cx="4148669" cy="44693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DC75C0-7DDE-6EE7-98FC-503BB0F30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1799" y="1500"/>
            <a:ext cx="4056552" cy="445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5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574EEC-E5BA-6C47-3E68-470863AEF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092CD40-9083-33F3-A73E-573C04888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D3E1651-8BC3-F474-6996-0648B0203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0A691A4-453E-7669-AA38-C70F8F090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12D36AA-4F7F-2BD0-766D-1963B88B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C4E5A-7CE0-F845-CD22-E3DCD3E72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608" y="5891437"/>
            <a:ext cx="6863409" cy="534998"/>
          </a:xfrm>
        </p:spPr>
        <p:txBody>
          <a:bodyPr>
            <a:normAutofit/>
          </a:bodyPr>
          <a:lstStyle/>
          <a:p>
            <a:pPr algn="l"/>
            <a:endParaRPr lang="mi-NZ" sz="2000">
              <a:solidFill>
                <a:srgbClr val="FFFFFF"/>
              </a:solidFill>
            </a:endParaRPr>
          </a:p>
          <a:p>
            <a:pPr algn="l"/>
            <a:endParaRPr lang="en-US" sz="2000">
              <a:solidFill>
                <a:srgbClr val="FFFFFF"/>
              </a:solidFill>
              <a:latin typeface="Aptos (Body)"/>
              <a:ea typeface="+mn-lt"/>
              <a:cs typeface="+mn-lt"/>
            </a:endParaRPr>
          </a:p>
          <a:p>
            <a:pPr algn="l"/>
            <a:endParaRPr lang="en-NZ" sz="200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C193EA-E76D-6A98-176F-2B2083C421F5}"/>
              </a:ext>
            </a:extLst>
          </p:cNvPr>
          <p:cNvSpPr txBox="1"/>
          <p:nvPr/>
        </p:nvSpPr>
        <p:spPr>
          <a:xfrm>
            <a:off x="50325" y="4328869"/>
            <a:ext cx="76417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mi-NZ" dirty="0"/>
          </a:p>
          <a:p>
            <a:r>
              <a:rPr lang="en-NZ" dirty="0">
                <a:solidFill>
                  <a:schemeClr val="bg1"/>
                </a:solidFill>
              </a:rPr>
              <a:t>Golden yellow cluster of flowers  	Widely known as Gumdiggers soap </a:t>
            </a:r>
          </a:p>
          <a:p>
            <a:r>
              <a:rPr lang="en-NZ" dirty="0">
                <a:solidFill>
                  <a:schemeClr val="bg1"/>
                </a:solidFill>
              </a:rPr>
              <a:t>	</a:t>
            </a:r>
          </a:p>
          <a:p>
            <a:r>
              <a:rPr lang="en-NZ" dirty="0">
                <a:solidFill>
                  <a:schemeClr val="bg1"/>
                </a:solidFill>
              </a:rPr>
              <a:t> Strong-tasting plant, used moderately</a:t>
            </a:r>
          </a:p>
          <a:p>
            <a:r>
              <a:rPr lang="en-NZ" dirty="0">
                <a:solidFill>
                  <a:schemeClr val="bg1"/>
                </a:solidFill>
              </a:rPr>
              <a:t>		</a:t>
            </a:r>
          </a:p>
          <a:p>
            <a:r>
              <a:rPr lang="en-NZ" dirty="0">
                <a:solidFill>
                  <a:schemeClr val="bg1"/>
                </a:solidFill>
              </a:rPr>
              <a:t>Grown in the north island, can be grown in the south island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Not to be taken if pregnant, breastfeeding, low blood pressure &amp; heart condition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2CAA91-2D6B-5D7B-E82B-34E0D3C3B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740" y="1499"/>
            <a:ext cx="3614522" cy="44678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BEC65A7-4C63-31BD-BE09-A4B4FFC8B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4" y="1"/>
            <a:ext cx="4290074" cy="44693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E5B97D3-CBCE-B0A1-94A5-F0720D9E2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919" y="4458974"/>
            <a:ext cx="4244085" cy="240489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42BA457-D8CE-F060-BA65-13EC5184E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1928" y="-12302"/>
            <a:ext cx="4290074" cy="458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7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BE1C5E-1E43-D11F-6B3C-75824AB05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3A0D1A0-C010-DD5D-E8BB-A23F750DE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3B9E2E8-327A-AF41-D017-726EBD941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EB4754F-9AD2-FA76-022B-E3D2D9932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F33BDF-3569-DB99-8C72-AF3054BB9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2A06F-B470-5D0E-46F8-C73465891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608" y="5891437"/>
            <a:ext cx="6863409" cy="534998"/>
          </a:xfrm>
        </p:spPr>
        <p:txBody>
          <a:bodyPr>
            <a:normAutofit/>
          </a:bodyPr>
          <a:lstStyle/>
          <a:p>
            <a:pPr algn="l"/>
            <a:endParaRPr lang="mi-NZ" sz="2000">
              <a:solidFill>
                <a:srgbClr val="FFFFFF"/>
              </a:solidFill>
            </a:endParaRPr>
          </a:p>
          <a:p>
            <a:pPr algn="l"/>
            <a:endParaRPr lang="en-US" sz="2000">
              <a:solidFill>
                <a:srgbClr val="FFFFFF"/>
              </a:solidFill>
              <a:latin typeface="Aptos (Body)"/>
              <a:ea typeface="+mn-lt"/>
              <a:cs typeface="+mn-lt"/>
            </a:endParaRPr>
          </a:p>
          <a:p>
            <a:pPr algn="l"/>
            <a:endParaRPr lang="en-NZ" sz="200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B61B0F-B0A7-6087-9A90-4A5BFBA4D820}"/>
              </a:ext>
            </a:extLst>
          </p:cNvPr>
          <p:cNvSpPr txBox="1"/>
          <p:nvPr/>
        </p:nvSpPr>
        <p:spPr>
          <a:xfrm>
            <a:off x="113696" y="5699413"/>
            <a:ext cx="7641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Wairākau …	</a:t>
            </a:r>
            <a:endParaRPr lang="mi-NZ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09F3B4B-82B4-B95D-95EA-23100A68A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740" y="1499"/>
            <a:ext cx="3614522" cy="44678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BA91F04-CB86-756F-37BF-5B4D58396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4" y="1"/>
            <a:ext cx="4290074" cy="44693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FAA5305-257C-85E2-0A66-33CECC613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919" y="4458974"/>
            <a:ext cx="4244085" cy="240489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7233AA2-D8C0-C8EF-0687-63F38E93A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1928" y="-12302"/>
            <a:ext cx="4290074" cy="458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8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2016A5-F13D-74AE-81EB-9AEA78B73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6D1966A-7D99-CFD6-E738-040D0C18A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2E59B62-6340-B142-47A0-7839FD001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C1BD313-F930-58CE-F05C-7C0710AE1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D558814-5B4B-5622-0398-28029F254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F2B57-3BFD-DC9D-EECB-8D9518FCD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608" y="5891437"/>
            <a:ext cx="6863409" cy="534998"/>
          </a:xfrm>
        </p:spPr>
        <p:txBody>
          <a:bodyPr>
            <a:normAutofit/>
          </a:bodyPr>
          <a:lstStyle/>
          <a:p>
            <a:pPr algn="l"/>
            <a:endParaRPr lang="mi-NZ" sz="2000">
              <a:solidFill>
                <a:srgbClr val="FFFFFF"/>
              </a:solidFill>
            </a:endParaRPr>
          </a:p>
          <a:p>
            <a:pPr algn="l"/>
            <a:endParaRPr lang="en-US" sz="2000">
              <a:solidFill>
                <a:srgbClr val="FFFFFF"/>
              </a:solidFill>
              <a:latin typeface="Aptos (Body)"/>
              <a:ea typeface="+mn-lt"/>
              <a:cs typeface="+mn-lt"/>
            </a:endParaRPr>
          </a:p>
          <a:p>
            <a:pPr algn="l"/>
            <a:endParaRPr lang="en-NZ" sz="200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63ED00-2AE7-547D-5702-AD687FF3AA6E}"/>
              </a:ext>
            </a:extLst>
          </p:cNvPr>
          <p:cNvSpPr txBox="1"/>
          <p:nvPr/>
        </p:nvSpPr>
        <p:spPr>
          <a:xfrm>
            <a:off x="50325" y="4299579"/>
            <a:ext cx="76417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mi-NZ" dirty="0"/>
          </a:p>
          <a:p>
            <a:r>
              <a:rPr lang="en-NZ" dirty="0">
                <a:solidFill>
                  <a:schemeClr val="bg1"/>
                </a:solidFill>
              </a:rPr>
              <a:t>Anti-inflammatory (counteracts inflammation in the body)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Respiratory and lung support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Clears chest congestion and soothes coughs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Typically used as topical for irritated skin conditions	</a:t>
            </a:r>
          </a:p>
          <a:p>
            <a:r>
              <a:rPr lang="en-NZ" dirty="0">
                <a:solidFill>
                  <a:schemeClr val="bg1"/>
                </a:solidFill>
              </a:rPr>
              <a:t>	</a:t>
            </a:r>
          </a:p>
          <a:p>
            <a:r>
              <a:rPr lang="en-NZ" dirty="0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7A7F93-6CB6-921A-9748-F0C248E7A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740" y="1500"/>
            <a:ext cx="3614522" cy="44486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3776BA1-DACF-BBB6-15CD-49940E10B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4" y="1"/>
            <a:ext cx="4290074" cy="44693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A8482ED-785E-31C8-CC11-F334D9D47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919" y="4458974"/>
            <a:ext cx="4244085" cy="240489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539A90A-3C63-D651-9222-CF260B4FA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1928" y="-12302"/>
            <a:ext cx="4290074" cy="458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2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F1FB57-CF13-354E-30BC-3C1F0B8BA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BBCB00-7706-E00B-5614-34260399CB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9DC133-970E-4008-CF71-111F79420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50650A-C047-023A-A3E6-DA4D901EBF79}"/>
              </a:ext>
            </a:extLst>
          </p:cNvPr>
          <p:cNvSpPr>
            <a:spLocks noGrp="1"/>
          </p:cNvSpPr>
          <p:nvPr/>
        </p:nvSpPr>
        <p:spPr>
          <a:xfrm>
            <a:off x="-1695253" y="-199939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mi-NZ" sz="4800" dirty="0"/>
              <a:t>Hauhake</a:t>
            </a:r>
            <a:endParaRPr lang="en-NZ" sz="4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36A31D-6479-C703-D609-65E694886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39" y="1416069"/>
            <a:ext cx="1637163" cy="15433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F6B96C-94EC-5EFD-5D8D-AD08A1376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240" y="1952446"/>
            <a:ext cx="1848543" cy="14970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67CB8B-B9D1-38DB-F25D-B759F4B23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1627" y="2367192"/>
            <a:ext cx="1375306" cy="17124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97D6F-F3FE-634D-B532-5EB7EDAAB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90" y="3156142"/>
            <a:ext cx="2361207" cy="12374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728975-65BF-59D4-B77D-477C61B8D8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1975" y="3549475"/>
            <a:ext cx="1422229" cy="13453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A09A00-351F-F291-3F15-067C5DFB77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0975" y="5031459"/>
            <a:ext cx="1253131" cy="12421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545550-578D-7AD0-0E21-EE314C4FE9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2990" y="4976885"/>
            <a:ext cx="1637163" cy="14159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4FC382-3F18-05E0-F787-EECD879416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3377" y="4891583"/>
            <a:ext cx="1698250" cy="13722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A487F7-390C-5CBF-8491-83A817EFBB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4049" y="4717347"/>
            <a:ext cx="1210291" cy="15464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AF8ABD-336D-BA96-21C1-3C52C4097C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1047" y="810941"/>
            <a:ext cx="3333712" cy="10701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FAD560-4C3F-51DD-A5EB-1DD048BB08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99269" y="0"/>
            <a:ext cx="5129480" cy="684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38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23DA536-AFDA-0219-C2AF-8350D81AA336}"/>
              </a:ext>
            </a:extLst>
          </p:cNvPr>
          <p:cNvSpPr txBox="1"/>
          <p:nvPr/>
        </p:nvSpPr>
        <p:spPr>
          <a:xfrm>
            <a:off x="554874" y="1917020"/>
            <a:ext cx="32004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TO MAKE A </a:t>
            </a:r>
            <a:r>
              <a:rPr lang="en-US" sz="4800" dirty="0">
                <a:latin typeface="+mj-lt"/>
                <a:ea typeface="+mj-ea"/>
                <a:cs typeface="+mj-cs"/>
              </a:rPr>
              <a:t>HINU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697C5F-F45A-CE06-E826-490F29EFD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928" y="2911553"/>
            <a:ext cx="2725037" cy="17031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40459A-5CFB-3A6B-5315-BF9E07A57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257" y="722488"/>
            <a:ext cx="1741137" cy="1758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5F579D-398A-FA25-AB4F-8FD26EAEC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6492" y="621966"/>
            <a:ext cx="1432191" cy="18702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16B688-1F04-331B-67A2-1F2F94267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721" y="2741144"/>
            <a:ext cx="1646479" cy="18702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E5BDA0-B527-DBB3-BAD2-C759E60E8F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5274" y="4687270"/>
            <a:ext cx="1620367" cy="1711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AEF0B6-16D8-936B-39A2-3A4FE11F0B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9437" y="780642"/>
            <a:ext cx="1700554" cy="1711597"/>
          </a:xfrm>
          <a:prstGeom prst="rect">
            <a:avLst/>
          </a:prstGeom>
        </p:spPr>
      </p:pic>
      <p:sp>
        <p:nvSpPr>
          <p:cNvPr id="9" name="AutoShape 6" descr="Alarm clocks for bedrooms, Table clock, No-Tick Quartz Alarm Clock with Backlit Face, Vintage clock, Loud alarm clock for heavy sleepers, Desk clock,">
            <a:extLst>
              <a:ext uri="{FF2B5EF4-FFF2-40B4-BE49-F238E27FC236}">
                <a16:creationId xmlns:a16="http://schemas.microsoft.com/office/drawing/2014/main" id="{1E7E2AF9-2098-93C3-AA78-F2D3AF640D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9923041-559F-4BF9-620E-43CCBD07C7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7585" y="453824"/>
            <a:ext cx="2038415" cy="203841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09690BB-737F-2CBB-E6FC-1ADE67C889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7560" y="4763817"/>
            <a:ext cx="1646479" cy="16464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F480D4F-DA02-4A18-1DEC-47B8F76DBE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2925" y="4785466"/>
            <a:ext cx="1916403" cy="1613399"/>
          </a:xfrm>
          <a:prstGeom prst="rect">
            <a:avLst/>
          </a:prstGeom>
        </p:spPr>
      </p:pic>
      <p:sp>
        <p:nvSpPr>
          <p:cNvPr id="53" name="AutoShape 10">
            <a:extLst>
              <a:ext uri="{FF2B5EF4-FFF2-40B4-BE49-F238E27FC236}">
                <a16:creationId xmlns:a16="http://schemas.microsoft.com/office/drawing/2014/main" id="{3C7A14FE-3320-31BB-411E-0D9D97C0FA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2AE37A24-B834-312E-6568-05EB3D26F0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43600" y="2774341"/>
            <a:ext cx="1843928" cy="18439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737079-1717-1909-8B50-807D8B2555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01779" y="5222240"/>
            <a:ext cx="2326371" cy="11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70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4D56F5-6613-9DA0-2F47-DE051F5A0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8D2891C-5A13-785C-E5FC-667577F95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315022-8895-3581-5202-AEABA4DB43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041"/>
          <a:stretch>
            <a:fillRect/>
          </a:stretch>
        </p:blipFill>
        <p:spPr>
          <a:xfrm>
            <a:off x="0" y="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23E6B5E-E502-703A-52CB-AC83AFEB1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0B1D5-1D0D-700E-7F51-7E2028A2E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7357" y="-10"/>
            <a:ext cx="5743879" cy="6857990"/>
          </a:xfrm>
          <a:noFill/>
        </p:spPr>
        <p:txBody>
          <a:bodyPr>
            <a:normAutofit/>
          </a:bodyPr>
          <a:lstStyle/>
          <a:p>
            <a:pPr algn="l"/>
            <a:endParaRPr lang="en-US" sz="3600" dirty="0">
              <a:latin typeface="Aptos (Body)"/>
              <a:ea typeface="+mn-lt"/>
              <a:cs typeface="+mn-lt"/>
            </a:endParaRPr>
          </a:p>
          <a:p>
            <a:pPr algn="l"/>
            <a:endParaRPr lang="en-US" sz="3600" dirty="0">
              <a:latin typeface="Aptos (Body)"/>
              <a:ea typeface="+mn-lt"/>
              <a:cs typeface="+mn-lt"/>
            </a:endParaRPr>
          </a:p>
          <a:p>
            <a:pPr algn="l"/>
            <a:r>
              <a:rPr lang="en-US" sz="3600" dirty="0">
                <a:latin typeface="Aptos (Body)"/>
                <a:ea typeface="+mn-lt"/>
                <a:cs typeface="+mn-lt"/>
              </a:rPr>
              <a:t>Whare Tapa Whā</a:t>
            </a:r>
          </a:p>
          <a:p>
            <a:pPr algn="l"/>
            <a:r>
              <a:rPr lang="en-NZ" i="1" dirty="0"/>
              <a:t>Sir Mason Durie</a:t>
            </a:r>
          </a:p>
          <a:p>
            <a:pPr algn="l"/>
            <a:endParaRPr lang="en-US" sz="3600" dirty="0">
              <a:latin typeface="Aptos (Body)"/>
              <a:ea typeface="+mn-lt"/>
              <a:cs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NZ" i="1" dirty="0"/>
              <a:t> Taha Tinana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NZ" i="1" dirty="0"/>
              <a:t>Taha Hinengaro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NZ" i="1" dirty="0"/>
              <a:t>Taha Wairua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NZ" i="1" dirty="0"/>
              <a:t>Taha Whānau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NZ" i="1" dirty="0"/>
          </a:p>
          <a:p>
            <a:pPr algn="l"/>
            <a:endParaRPr lang="en-NZ" i="1" dirty="0"/>
          </a:p>
          <a:p>
            <a:pPr algn="l"/>
            <a:endParaRPr lang="en-NZ" i="1" dirty="0"/>
          </a:p>
          <a:p>
            <a:pPr algn="l"/>
            <a:endParaRPr lang="en-NZ" i="1" dirty="0"/>
          </a:p>
        </p:txBody>
      </p:sp>
    </p:spTree>
    <p:extLst>
      <p:ext uri="{BB962C8B-B14F-4D97-AF65-F5344CB8AC3E}">
        <p14:creationId xmlns:p14="http://schemas.microsoft.com/office/powerpoint/2010/main" val="119552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8275AA-54AD-918A-11A5-5757E7F0F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0D39D0AB-2050-ECF6-89AC-A2F4CA020ABF}"/>
              </a:ext>
            </a:extLst>
          </p:cNvPr>
          <p:cNvSpPr txBox="1"/>
          <p:nvPr/>
        </p:nvSpPr>
        <p:spPr>
          <a:xfrm>
            <a:off x="554874" y="1917020"/>
            <a:ext cx="32004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TO MAKE A PANI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DA3A35-A736-33D8-5347-A897159A2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706" y="440945"/>
            <a:ext cx="1325677" cy="17311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812E66-DEA7-F3E1-ED06-5B28492E7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422" y="493085"/>
            <a:ext cx="1620367" cy="1711595"/>
          </a:xfrm>
          <a:prstGeom prst="rect">
            <a:avLst/>
          </a:prstGeom>
        </p:spPr>
      </p:pic>
      <p:sp>
        <p:nvSpPr>
          <p:cNvPr id="9" name="AutoShape 6" descr="Alarm clocks for bedrooms, Table clock, No-Tick Quartz Alarm Clock with Backlit Face, Vintage clock, Loud alarm clock for heavy sleepers, Desk clock,">
            <a:extLst>
              <a:ext uri="{FF2B5EF4-FFF2-40B4-BE49-F238E27FC236}">
                <a16:creationId xmlns:a16="http://schemas.microsoft.com/office/drawing/2014/main" id="{7CEDCE39-FEE2-A9A8-2608-99F3EDF378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4B92965-DE7F-2318-AAB6-980F58E3A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2163" y="525644"/>
            <a:ext cx="1646479" cy="1646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43D196-B1D6-C0C2-199D-8FBB01A5A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422" y="2345191"/>
            <a:ext cx="1932831" cy="1731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2E19C2-CEFE-BC1A-E05A-F11CAB1CF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9895" y="2345191"/>
            <a:ext cx="3078747" cy="17192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DE0806-2BB2-96BE-9DD8-1EE246452E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9895" y="4304620"/>
            <a:ext cx="1570221" cy="15702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407245-E535-D6E1-6595-B3F2AFE306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3193" y="4577588"/>
            <a:ext cx="153022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43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A2FC11-099D-497A-5E0E-0F01A8D2A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42A9236-D373-6B5B-E7D2-95255E213533}"/>
              </a:ext>
            </a:extLst>
          </p:cNvPr>
          <p:cNvSpPr txBox="1"/>
          <p:nvPr/>
        </p:nvSpPr>
        <p:spPr>
          <a:xfrm>
            <a:off x="554874" y="1917020"/>
            <a:ext cx="32004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TO MAKE A </a:t>
            </a:r>
            <a:r>
              <a:rPr lang="en-US" sz="4800" dirty="0">
                <a:latin typeface="+mj-lt"/>
                <a:ea typeface="+mj-ea"/>
                <a:cs typeface="+mj-cs"/>
              </a:rPr>
              <a:t>WAIRĀKAU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7A7FD1-16A9-DB7A-EAB4-21BC0EED3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4672" y="801701"/>
            <a:ext cx="1325677" cy="17311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E51531-77BA-E94C-D51F-FD83C6BA5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902" y="4908561"/>
            <a:ext cx="1620367" cy="1711595"/>
          </a:xfrm>
          <a:prstGeom prst="rect">
            <a:avLst/>
          </a:prstGeom>
        </p:spPr>
      </p:pic>
      <p:sp>
        <p:nvSpPr>
          <p:cNvPr id="9" name="AutoShape 6" descr="Alarm clocks for bedrooms, Table clock, No-Tick Quartz Alarm Clock with Backlit Face, Vintage clock, Loud alarm clock for heavy sleepers, Desk clock,">
            <a:extLst>
              <a:ext uri="{FF2B5EF4-FFF2-40B4-BE49-F238E27FC236}">
                <a16:creationId xmlns:a16="http://schemas.microsoft.com/office/drawing/2014/main" id="{567D02B2-95A1-4368-5F70-143B3A6D63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2C97A74-F82A-5754-1A83-F60755EE6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760" y="4941118"/>
            <a:ext cx="1646479" cy="1646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82CCBF-5CA8-4230-B968-02107BA93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3618" y="785258"/>
            <a:ext cx="1932831" cy="17310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8398E5-EFED-DDE6-8D3A-63F09CFB7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1730" y="5301230"/>
            <a:ext cx="1530229" cy="12863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AC3B38-D574-E0F6-60A6-0DF149460A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6449" y="2929425"/>
            <a:ext cx="2725037" cy="17031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C45CB2-B9C9-8D2F-EF36-33E68ABC3E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5932" y="2762300"/>
            <a:ext cx="1646479" cy="18702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89755E-F07D-9B22-3D30-7F3D81DA3E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2564" y="785258"/>
            <a:ext cx="1932831" cy="1747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C4D043-5B71-2244-BCC5-EA47281A1B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8794" y="2785325"/>
            <a:ext cx="1841152" cy="18472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6EDA5B-8843-CE13-D419-70893DF5BD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14450" y="5252406"/>
            <a:ext cx="2704257" cy="136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7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E87E5F-C555-275C-5BC6-94D3DC5B3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A3A058-DC2D-D148-196B-260064C453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1" r="483"/>
          <a:stretch>
            <a:fillRect/>
          </a:stretch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F1BD26-4654-708E-D7D3-C5090978C1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96"/>
          <a:stretch>
            <a:fillRect/>
          </a:stretch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3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E618BC-5137-3DCA-7D3E-91A4C9346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8A8BDF-10F6-1A91-5BEE-B76DEE5FD6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1" r="704"/>
          <a:stretch>
            <a:fillRect/>
          </a:stretch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4BFD4A-E06D-08E9-16B0-0986FBF402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96"/>
          <a:stretch>
            <a:fillRect/>
          </a:stretch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49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7C7BBF-CA89-1F20-B523-07C9CFE30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C8D975-D2D0-BDBD-7CDD-6B2551CFF8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04"/>
          <a:stretch>
            <a:fillRect/>
          </a:stretch>
        </p:blipFill>
        <p:spPr>
          <a:xfrm>
            <a:off x="6185200" y="479130"/>
            <a:ext cx="5668684" cy="5743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FFCCDF-235B-DCB5-8C26-7E8D9104E7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7"/>
          <a:stretch>
            <a:fillRect/>
          </a:stretch>
        </p:blipFill>
        <p:spPr>
          <a:xfrm>
            <a:off x="255916" y="479130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449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01D038-DD31-7678-3887-57E20840C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B3316C-0E34-7EA8-362D-F61551312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4E61C6-3F44-5317-6040-0510CBED55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041"/>
          <a:stretch>
            <a:fillRect/>
          </a:stretch>
        </p:blipFill>
        <p:spPr>
          <a:xfrm>
            <a:off x="-188259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C58732A-A360-617F-EAE3-73EFF87A0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B2CA58-C12E-3D4B-BE99-83EA9C4FF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58508" y="2597825"/>
            <a:ext cx="5743879" cy="6520542"/>
          </a:xfrm>
          <a:noFill/>
        </p:spPr>
        <p:txBody>
          <a:bodyPr>
            <a:normAutofit/>
          </a:bodyPr>
          <a:lstStyle/>
          <a:p>
            <a:pPr algn="l"/>
            <a:endParaRPr lang="mi-NZ" dirty="0"/>
          </a:p>
          <a:p>
            <a:pPr algn="l"/>
            <a:endParaRPr lang="en-NZ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AEB559-1ACE-A740-F13B-B09708798405}"/>
              </a:ext>
            </a:extLst>
          </p:cNvPr>
          <p:cNvSpPr txBox="1"/>
          <p:nvPr/>
        </p:nvSpPr>
        <p:spPr>
          <a:xfrm>
            <a:off x="8658508" y="2834640"/>
            <a:ext cx="3015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sz="2400" dirty="0"/>
              <a:t>Open kōrero ...</a:t>
            </a:r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3376507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BC8164-B20F-F354-5584-40F38DECE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7DAE376-2B68-FFE3-65EC-CD10A32B3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00A7CF-4F52-E98E-821E-28BF1FB465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041"/>
          <a:stretch>
            <a:fillRect/>
          </a:stretch>
        </p:blipFill>
        <p:spPr>
          <a:xfrm>
            <a:off x="-188259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6178411-419E-B6EE-19EE-803576121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F10AD1-B356-58AB-2AF6-E65B6E3BA7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58508" y="2597825"/>
            <a:ext cx="5743879" cy="6520542"/>
          </a:xfrm>
          <a:noFill/>
        </p:spPr>
        <p:txBody>
          <a:bodyPr>
            <a:normAutofit/>
          </a:bodyPr>
          <a:lstStyle/>
          <a:p>
            <a:pPr algn="l"/>
            <a:endParaRPr lang="mi-NZ" dirty="0"/>
          </a:p>
          <a:p>
            <a:pPr algn="l"/>
            <a:r>
              <a:rPr lang="en-NZ" dirty="0"/>
              <a:t>PRIZE ROUND…</a:t>
            </a:r>
          </a:p>
        </p:txBody>
      </p:sp>
    </p:spTree>
    <p:extLst>
      <p:ext uri="{BB962C8B-B14F-4D97-AF65-F5344CB8AC3E}">
        <p14:creationId xmlns:p14="http://schemas.microsoft.com/office/powerpoint/2010/main" val="2089871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FF26C-B8A9-76EC-5085-487A7FA4F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4C1FF6-2B3E-C960-421A-4405529CC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9191E7-181A-824E-5784-AE468027B9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041"/>
          <a:stretch>
            <a:fillRect/>
          </a:stretch>
        </p:blipFill>
        <p:spPr>
          <a:xfrm>
            <a:off x="-188259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6380610-0BF1-3020-BDCF-104FCA9E0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4CD731-951C-B656-C68A-E3650AC62F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5974" y="-137497"/>
            <a:ext cx="5743879" cy="6520542"/>
          </a:xfrm>
          <a:noFill/>
        </p:spPr>
        <p:txBody>
          <a:bodyPr>
            <a:normAutofit/>
          </a:bodyPr>
          <a:lstStyle/>
          <a:p>
            <a:pPr algn="l"/>
            <a:endParaRPr lang="mi-NZ" dirty="0"/>
          </a:p>
          <a:p>
            <a:pPr algn="l"/>
            <a:endParaRPr lang="en-NZ" dirty="0"/>
          </a:p>
          <a:p>
            <a:pPr algn="l"/>
            <a:endParaRPr lang="en-NZ" dirty="0"/>
          </a:p>
          <a:p>
            <a:pPr algn="l"/>
            <a:r>
              <a:rPr lang="en-NZ" dirty="0"/>
              <a:t>I have beautiful golden yellow </a:t>
            </a:r>
          </a:p>
          <a:p>
            <a:pPr algn="l"/>
            <a:r>
              <a:rPr lang="en-NZ" dirty="0"/>
              <a:t>clusters of flowers and I am also</a:t>
            </a:r>
          </a:p>
          <a:p>
            <a:pPr algn="l"/>
            <a:r>
              <a:rPr lang="en-NZ" dirty="0"/>
              <a:t>known as Gumdigger's soap</a:t>
            </a:r>
          </a:p>
          <a:p>
            <a:pPr algn="l"/>
            <a:endParaRPr lang="en-NZ" dirty="0"/>
          </a:p>
          <a:p>
            <a:pPr algn="l"/>
            <a:endParaRPr lang="en-NZ" dirty="0"/>
          </a:p>
          <a:p>
            <a:pPr algn="l"/>
            <a:r>
              <a:rPr lang="en-NZ" dirty="0"/>
              <a:t>WHO AM I?</a:t>
            </a:r>
          </a:p>
        </p:txBody>
      </p:sp>
    </p:spTree>
    <p:extLst>
      <p:ext uri="{BB962C8B-B14F-4D97-AF65-F5344CB8AC3E}">
        <p14:creationId xmlns:p14="http://schemas.microsoft.com/office/powerpoint/2010/main" val="1009546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BF5ED5-90DF-AA17-3ED5-77E8F99F4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1472504-6CA1-F725-BF7B-D9E237928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E93E4D-DC38-97CE-9F9D-48CEBE65D0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041"/>
          <a:stretch>
            <a:fillRect/>
          </a:stretch>
        </p:blipFill>
        <p:spPr>
          <a:xfrm>
            <a:off x="-188259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F768C8-9E35-9E98-6D47-1583C0F77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F606F2-769C-8830-3DEF-DF56525635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2469" y="-433332"/>
            <a:ext cx="5743879" cy="6520542"/>
          </a:xfrm>
          <a:noFill/>
        </p:spPr>
        <p:txBody>
          <a:bodyPr>
            <a:normAutofit/>
          </a:bodyPr>
          <a:lstStyle/>
          <a:p>
            <a:pPr algn="l"/>
            <a:endParaRPr lang="mi-NZ" dirty="0"/>
          </a:p>
          <a:p>
            <a:pPr algn="l"/>
            <a:endParaRPr lang="en-NZ" dirty="0"/>
          </a:p>
          <a:p>
            <a:pPr algn="l"/>
            <a:endParaRPr lang="en-NZ" dirty="0"/>
          </a:p>
          <a:p>
            <a:pPr algn="l"/>
            <a:r>
              <a:rPr lang="en-NZ" dirty="0"/>
              <a:t>I have heart shaped leaves </a:t>
            </a:r>
          </a:p>
          <a:p>
            <a:pPr algn="l"/>
            <a:r>
              <a:rPr lang="en-NZ" dirty="0"/>
              <a:t>and a peppery taste</a:t>
            </a:r>
          </a:p>
          <a:p>
            <a:pPr algn="l"/>
            <a:endParaRPr lang="en-NZ" dirty="0"/>
          </a:p>
          <a:p>
            <a:pPr algn="l"/>
            <a:r>
              <a:rPr lang="en-NZ" dirty="0"/>
              <a:t>What is my name?</a:t>
            </a:r>
          </a:p>
        </p:txBody>
      </p:sp>
    </p:spTree>
    <p:extLst>
      <p:ext uri="{BB962C8B-B14F-4D97-AF65-F5344CB8AC3E}">
        <p14:creationId xmlns:p14="http://schemas.microsoft.com/office/powerpoint/2010/main" val="4092535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CC8130-F29B-BDD5-C42F-C04D2EA94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9E4F5F7-BC60-64F5-1FC4-76D1C7E84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6A2D60-A4DA-29F0-402B-F4B849DE3B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041"/>
          <a:stretch>
            <a:fillRect/>
          </a:stretch>
        </p:blipFill>
        <p:spPr>
          <a:xfrm>
            <a:off x="-188259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138E77C-A980-38FC-9322-8FCA78950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B26CF9-8DC8-2C6D-5679-32EFF55EB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34233" y="-182320"/>
            <a:ext cx="5743879" cy="6520542"/>
          </a:xfrm>
          <a:noFill/>
        </p:spPr>
        <p:txBody>
          <a:bodyPr>
            <a:normAutofit/>
          </a:bodyPr>
          <a:lstStyle/>
          <a:p>
            <a:pPr algn="l"/>
            <a:endParaRPr lang="mi-NZ" dirty="0"/>
          </a:p>
          <a:p>
            <a:pPr algn="l"/>
            <a:endParaRPr lang="en-NZ" dirty="0"/>
          </a:p>
          <a:p>
            <a:pPr algn="l"/>
            <a:endParaRPr lang="en-NZ" dirty="0"/>
          </a:p>
          <a:p>
            <a:pPr algn="l"/>
            <a:r>
              <a:rPr lang="en-NZ" dirty="0"/>
              <a:t>I come in two shapes broadleaf </a:t>
            </a:r>
          </a:p>
          <a:p>
            <a:pPr algn="l"/>
            <a:r>
              <a:rPr lang="en-NZ" dirty="0"/>
              <a:t>&amp; narrow leaf. People mistake </a:t>
            </a:r>
          </a:p>
          <a:p>
            <a:pPr algn="l"/>
            <a:r>
              <a:rPr lang="en-NZ" dirty="0"/>
              <a:t>me for a weed all the time.</a:t>
            </a:r>
          </a:p>
          <a:p>
            <a:pPr algn="l"/>
            <a:endParaRPr lang="en-NZ" dirty="0"/>
          </a:p>
          <a:p>
            <a:pPr algn="l"/>
            <a:r>
              <a:rPr lang="en-NZ" dirty="0"/>
              <a:t>Who am I ?</a:t>
            </a:r>
          </a:p>
        </p:txBody>
      </p:sp>
    </p:spTree>
    <p:extLst>
      <p:ext uri="{BB962C8B-B14F-4D97-AF65-F5344CB8AC3E}">
        <p14:creationId xmlns:p14="http://schemas.microsoft.com/office/powerpoint/2010/main" val="1260972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F4AAF0-FBCB-7FC0-DD2F-9CB44186F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37731B6-6E35-FC6D-BBA3-A6EE8FC47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4B37D2-01D2-804D-785D-02D733385C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041"/>
          <a:stretch>
            <a:fillRect/>
          </a:stretch>
        </p:blipFill>
        <p:spPr>
          <a:xfrm>
            <a:off x="0" y="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6D81026-58FF-7EAF-C8DF-EC0EBFE2F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5C6A4-C280-3893-021D-2F167C683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04726" y="1874266"/>
            <a:ext cx="5743879" cy="6520542"/>
          </a:xfrm>
          <a:noFill/>
        </p:spPr>
        <p:txBody>
          <a:bodyPr>
            <a:normAutofit/>
          </a:bodyPr>
          <a:lstStyle/>
          <a:p>
            <a:pPr algn="l"/>
            <a:endParaRPr lang="mi-NZ" dirty="0"/>
          </a:p>
          <a:p>
            <a:pPr algn="l"/>
            <a:r>
              <a:rPr lang="en-US" sz="3600" dirty="0">
                <a:latin typeface="Aptos (Body)"/>
                <a:ea typeface="+mn-lt"/>
                <a:cs typeface="+mn-lt"/>
              </a:rPr>
              <a:t>Whakatau Hinengaro</a:t>
            </a:r>
          </a:p>
          <a:p>
            <a:pPr algn="l"/>
            <a:r>
              <a:rPr lang="en-NZ" i="1" dirty="0"/>
              <a:t> Bob Bickerton - Matariki</a:t>
            </a:r>
          </a:p>
          <a:p>
            <a:pPr algn="l"/>
            <a:r>
              <a:rPr lang="en-NZ" sz="1600" i="1" dirty="0">
                <a:hlinkClick r:id="rId4"/>
              </a:rPr>
              <a:t>https://sounz.org.nz/works/26066?locale=en</a:t>
            </a:r>
            <a:endParaRPr lang="en-NZ" sz="1600" i="1" dirty="0"/>
          </a:p>
          <a:p>
            <a:pPr algn="l"/>
            <a:endParaRPr lang="en-NZ" i="1" dirty="0"/>
          </a:p>
          <a:p>
            <a:pPr algn="l"/>
            <a:endParaRPr lang="en-NZ" i="1" dirty="0"/>
          </a:p>
        </p:txBody>
      </p:sp>
    </p:spTree>
    <p:extLst>
      <p:ext uri="{BB962C8B-B14F-4D97-AF65-F5344CB8AC3E}">
        <p14:creationId xmlns:p14="http://schemas.microsoft.com/office/powerpoint/2010/main" val="18065136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894D34-83FB-9F9E-BA78-F64C4CD99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4D2C40-BC84-103E-3148-7BCEE4E74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4FD4E8-7684-76F9-4D01-631FB42C41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041"/>
          <a:stretch>
            <a:fillRect/>
          </a:stretch>
        </p:blipFill>
        <p:spPr>
          <a:xfrm>
            <a:off x="-188259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05F1F04-CC5B-1FF2-FE5E-92E6AEC65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9D2BE5-2DAD-CD4C-FF31-B33F1580DE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2822" y="-182320"/>
            <a:ext cx="5743879" cy="6520542"/>
          </a:xfrm>
          <a:noFill/>
        </p:spPr>
        <p:txBody>
          <a:bodyPr>
            <a:normAutofit/>
          </a:bodyPr>
          <a:lstStyle/>
          <a:p>
            <a:pPr algn="l"/>
            <a:endParaRPr lang="mi-NZ" dirty="0"/>
          </a:p>
          <a:p>
            <a:pPr algn="l"/>
            <a:endParaRPr lang="en-NZ" dirty="0"/>
          </a:p>
          <a:p>
            <a:pPr algn="l"/>
            <a:endParaRPr lang="en-NZ" dirty="0"/>
          </a:p>
          <a:p>
            <a:pPr algn="l"/>
            <a:r>
              <a:rPr lang="en-NZ" dirty="0"/>
              <a:t>I am bright yellow, have 4</a:t>
            </a:r>
          </a:p>
          <a:p>
            <a:pPr algn="l"/>
            <a:r>
              <a:rPr lang="en-NZ" dirty="0"/>
              <a:t>petals and every </a:t>
            </a:r>
          </a:p>
          <a:p>
            <a:pPr algn="l"/>
            <a:r>
              <a:rPr lang="en-NZ" dirty="0"/>
              <a:t>part of me is TOXIC.</a:t>
            </a:r>
          </a:p>
          <a:p>
            <a:pPr algn="l"/>
            <a:endParaRPr lang="en-NZ" dirty="0"/>
          </a:p>
          <a:p>
            <a:pPr algn="l"/>
            <a:r>
              <a:rPr lang="en-NZ" dirty="0"/>
              <a:t>Who am I?</a:t>
            </a:r>
          </a:p>
          <a:p>
            <a:pPr algn="l"/>
            <a:endParaRPr lang="en-NZ" dirty="0"/>
          </a:p>
          <a:p>
            <a:pPr algn="l"/>
            <a:endParaRPr lang="en-NZ" dirty="0"/>
          </a:p>
          <a:p>
            <a:pPr algn="l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30807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25AA13-BF31-AEA7-403F-1AE18EAB4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1CF4FE-0918-7ACB-242A-6EA012C3E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EAAE78-9415-CAFF-99D7-C238CCEAC7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041"/>
          <a:stretch>
            <a:fillRect/>
          </a:stretch>
        </p:blipFill>
        <p:spPr>
          <a:xfrm>
            <a:off x="-188259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C768734-1F27-4E22-088D-1E6EF5946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FC4C6-8B46-8331-0824-B9CE89210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7999" y="-289896"/>
            <a:ext cx="5743879" cy="6520542"/>
          </a:xfrm>
          <a:noFill/>
        </p:spPr>
        <p:txBody>
          <a:bodyPr>
            <a:normAutofit/>
          </a:bodyPr>
          <a:lstStyle/>
          <a:p>
            <a:pPr algn="l"/>
            <a:endParaRPr lang="mi-NZ" dirty="0"/>
          </a:p>
          <a:p>
            <a:pPr algn="l"/>
            <a:endParaRPr lang="en-NZ" dirty="0"/>
          </a:p>
          <a:p>
            <a:pPr algn="l"/>
            <a:endParaRPr lang="en-NZ" dirty="0"/>
          </a:p>
          <a:p>
            <a:pPr algn="l"/>
            <a:r>
              <a:rPr lang="en-NZ" dirty="0"/>
              <a:t>What is the name of the</a:t>
            </a:r>
          </a:p>
          <a:p>
            <a:pPr algn="l"/>
            <a:r>
              <a:rPr lang="en-NZ" dirty="0"/>
              <a:t>hauora model we used in the</a:t>
            </a:r>
          </a:p>
          <a:p>
            <a:pPr algn="l"/>
            <a:r>
              <a:rPr lang="en-NZ" dirty="0"/>
              <a:t>beginning of our workshop?</a:t>
            </a:r>
          </a:p>
          <a:p>
            <a:pPr algn="l"/>
            <a:endParaRPr lang="en-NZ" dirty="0"/>
          </a:p>
          <a:p>
            <a:pPr algn="l"/>
            <a:endParaRPr lang="en-NZ" dirty="0"/>
          </a:p>
          <a:p>
            <a:pPr algn="l"/>
            <a:endParaRPr lang="en-NZ" dirty="0"/>
          </a:p>
          <a:p>
            <a:pPr algn="l"/>
            <a:endParaRPr lang="en-NZ" dirty="0"/>
          </a:p>
          <a:p>
            <a:pPr algn="l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548721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594D08-AF34-7988-2549-CA45D9BFE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63C84B0-0D21-AA80-E606-6DCF42604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05ED12-B01F-2EEB-D436-9AF2E0DC44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041"/>
          <a:stretch>
            <a:fillRect/>
          </a:stretch>
        </p:blipFill>
        <p:spPr>
          <a:xfrm>
            <a:off x="-188259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D2EDD0E-16F8-D58E-6E1F-4E87F01777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128885-BBC9-0C3D-588C-A91749F169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2822" y="-182320"/>
            <a:ext cx="5743879" cy="6520542"/>
          </a:xfrm>
          <a:noFill/>
        </p:spPr>
        <p:txBody>
          <a:bodyPr>
            <a:normAutofit/>
          </a:bodyPr>
          <a:lstStyle/>
          <a:p>
            <a:pPr algn="l"/>
            <a:endParaRPr lang="mi-NZ" dirty="0"/>
          </a:p>
          <a:p>
            <a:pPr algn="l"/>
            <a:endParaRPr lang="en-NZ" dirty="0"/>
          </a:p>
          <a:p>
            <a:pPr algn="l"/>
            <a:endParaRPr lang="en-NZ" dirty="0"/>
          </a:p>
          <a:p>
            <a:pPr algn="l"/>
            <a:r>
              <a:rPr lang="en-NZ" dirty="0"/>
              <a:t>For the last and final round</a:t>
            </a:r>
          </a:p>
          <a:p>
            <a:pPr algn="l"/>
            <a:endParaRPr lang="en-NZ" dirty="0"/>
          </a:p>
          <a:p>
            <a:pPr algn="l"/>
            <a:r>
              <a:rPr lang="en-NZ" dirty="0"/>
              <a:t>What is her name</a:t>
            </a:r>
          </a:p>
          <a:p>
            <a:pPr algn="l"/>
            <a:r>
              <a:rPr lang="en-NZ" dirty="0"/>
              <a:t>What is my name</a:t>
            </a:r>
          </a:p>
          <a:p>
            <a:pPr algn="l"/>
            <a:r>
              <a:rPr lang="en-NZ" dirty="0"/>
              <a:t>AND where do we live?</a:t>
            </a:r>
          </a:p>
          <a:p>
            <a:pPr algn="l"/>
            <a:endParaRPr lang="en-NZ" dirty="0"/>
          </a:p>
          <a:p>
            <a:pPr algn="l"/>
            <a:endParaRPr lang="en-NZ" dirty="0"/>
          </a:p>
          <a:p>
            <a:pPr algn="l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764028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E5244D-425E-B5E2-71A6-0C6DF1662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113D31E-DBA2-679D-3192-82204E918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C69405-AA44-55DE-4333-59049C264D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041"/>
          <a:stretch>
            <a:fillRect/>
          </a:stretch>
        </p:blipFill>
        <p:spPr>
          <a:xfrm>
            <a:off x="0" y="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CFC94A8-6733-BAE6-8BAB-DB10AE5A3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33600-0B37-9AE2-46AD-7C0B18B348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6483" y="749194"/>
            <a:ext cx="5743879" cy="6520542"/>
          </a:xfrm>
          <a:noFill/>
        </p:spPr>
        <p:txBody>
          <a:bodyPr>
            <a:normAutofit/>
          </a:bodyPr>
          <a:lstStyle/>
          <a:p>
            <a:pPr algn="l"/>
            <a:endParaRPr lang="mi-NZ" dirty="0"/>
          </a:p>
          <a:p>
            <a:pPr lvl="0" algn="l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NZ" dirty="0">
                <a:latin typeface="+mj-lt"/>
              </a:rPr>
              <a:t>Tāne te Māramatanga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NZ" dirty="0">
                <a:latin typeface="+mj-lt"/>
              </a:rPr>
              <a:t>Tāne te Pūkenga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NZ" dirty="0">
                <a:latin typeface="+mj-lt"/>
              </a:rPr>
              <a:t>Tāne te Hinengaro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NZ" dirty="0">
                <a:latin typeface="+mj-lt"/>
              </a:rPr>
              <a:t>Whakarongo mai,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NZ" dirty="0">
                <a:latin typeface="+mj-lt"/>
              </a:rPr>
              <a:t>whakarongo mai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NZ" dirty="0">
                <a:latin typeface="+mj-lt"/>
              </a:rPr>
              <a:t>I tohia koe e Io te urutapu i te orongo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NZ" dirty="0">
                <a:latin typeface="+mj-lt"/>
              </a:rPr>
              <a:t>Nāu i tiki ngā kete e toru o te Wānanga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NZ" dirty="0">
                <a:latin typeface="+mj-lt"/>
              </a:rPr>
              <a:t>Nāu i whakamana te tangata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NZ" dirty="0">
                <a:latin typeface="+mj-lt"/>
              </a:rPr>
              <a:t>Whakamārama mai,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NZ" dirty="0">
                <a:latin typeface="+mj-lt"/>
              </a:rPr>
              <a:t>Whakamārama mai,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NZ" dirty="0">
                <a:latin typeface="+mj-lt"/>
              </a:rPr>
              <a:t>Nāu i poupou te Mārama te pō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NZ" dirty="0">
                <a:latin typeface="+mj-lt"/>
              </a:rPr>
              <a:t>Ko koe te matua o te ngahere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NZ" dirty="0">
                <a:latin typeface="+mj-lt"/>
              </a:rPr>
              <a:t>Ko koe te hā o te ora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NZ" dirty="0">
                <a:latin typeface="+mj-lt"/>
              </a:rPr>
              <a:t>Ko koe te āhua o te tangata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NZ" dirty="0">
                <a:latin typeface="+mj-lt"/>
              </a:rPr>
              <a:t>Ko koe ko au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NZ" dirty="0">
                <a:latin typeface="+mj-lt"/>
              </a:rPr>
              <a:t>Ko au ko koe</a:t>
            </a:r>
          </a:p>
          <a:p>
            <a:pPr algn="l"/>
            <a:endParaRPr lang="en-US" dirty="0">
              <a:latin typeface="Aptos (Body)"/>
              <a:ea typeface="+mn-lt"/>
              <a:cs typeface="+mn-lt"/>
            </a:endParaRPr>
          </a:p>
          <a:p>
            <a:pPr algn="l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38408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235F4F-BE8B-BB9C-89A4-2F7000BBE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C4C0A65-F76C-D8B4-9158-ECA3D7D4C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E4C975-837A-A650-A94B-788B2F4DF3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041"/>
          <a:stretch>
            <a:fillRect/>
          </a:stretch>
        </p:blipFill>
        <p:spPr>
          <a:xfrm>
            <a:off x="0" y="-3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4D89E9-AABB-E759-DDD2-36A56B80F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C0282F-81AF-FD38-3F10-46E1567825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7357" y="-10"/>
            <a:ext cx="5743879" cy="6857990"/>
          </a:xfrm>
          <a:noFill/>
        </p:spPr>
        <p:txBody>
          <a:bodyPr>
            <a:normAutofit/>
          </a:bodyPr>
          <a:lstStyle/>
          <a:p>
            <a:pPr algn="l"/>
            <a:endParaRPr lang="en-US" sz="3600" dirty="0">
              <a:latin typeface="Aptos (Body)"/>
              <a:ea typeface="+mn-lt"/>
              <a:cs typeface="+mn-lt"/>
            </a:endParaRPr>
          </a:p>
          <a:p>
            <a:pPr algn="l"/>
            <a:endParaRPr lang="en-US" sz="3600" dirty="0">
              <a:latin typeface="Aptos (Body)"/>
              <a:ea typeface="+mn-lt"/>
              <a:cs typeface="+mn-lt"/>
            </a:endParaRPr>
          </a:p>
          <a:p>
            <a:pPr algn="l"/>
            <a:r>
              <a:rPr lang="en-US" sz="3600" dirty="0">
                <a:latin typeface="Aptos (Body)"/>
                <a:ea typeface="+mn-lt"/>
                <a:cs typeface="+mn-lt"/>
              </a:rPr>
              <a:t>Whare Tapa Whā</a:t>
            </a:r>
          </a:p>
          <a:p>
            <a:pPr algn="l"/>
            <a:r>
              <a:rPr lang="en-NZ" i="1" dirty="0"/>
              <a:t>Sir Mason Durie</a:t>
            </a:r>
          </a:p>
          <a:p>
            <a:pPr algn="l"/>
            <a:endParaRPr lang="en-US" sz="3600" dirty="0">
              <a:latin typeface="Aptos (Body)"/>
              <a:ea typeface="+mn-lt"/>
              <a:cs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NZ" i="1" dirty="0"/>
              <a:t> Taha Tinana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NZ" i="1" dirty="0"/>
              <a:t>Taha Hinengaro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NZ" i="1" dirty="0"/>
              <a:t>Taha Wairua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NZ" i="1" dirty="0"/>
              <a:t>Taha Whānau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NZ" i="1" dirty="0"/>
          </a:p>
          <a:p>
            <a:pPr algn="l"/>
            <a:r>
              <a:rPr lang="en-NZ" i="1" dirty="0"/>
              <a:t>Check in… </a:t>
            </a:r>
          </a:p>
          <a:p>
            <a:pPr algn="l"/>
            <a:endParaRPr lang="en-NZ" i="1" dirty="0"/>
          </a:p>
          <a:p>
            <a:pPr algn="l"/>
            <a:endParaRPr lang="en-NZ" i="1" dirty="0"/>
          </a:p>
        </p:txBody>
      </p:sp>
    </p:spTree>
    <p:extLst>
      <p:ext uri="{BB962C8B-B14F-4D97-AF65-F5344CB8AC3E}">
        <p14:creationId xmlns:p14="http://schemas.microsoft.com/office/powerpoint/2010/main" val="943296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2A27BC-2B81-BF1E-1300-7AB072545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7299722-D16D-8A8E-B4F7-4308B81FB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B4BCF0-D00D-5BB1-ED58-99949853DF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041"/>
          <a:stretch>
            <a:fillRect/>
          </a:stretch>
        </p:blipFill>
        <p:spPr>
          <a:xfrm>
            <a:off x="0" y="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2A8B54F-0299-825F-1358-34E3BC3E1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386AB7-D5A8-23EC-5082-2CD8CED187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5945" y="1497096"/>
            <a:ext cx="5743879" cy="6857990"/>
          </a:xfrm>
          <a:noFill/>
        </p:spPr>
        <p:txBody>
          <a:bodyPr>
            <a:normAutofit/>
          </a:bodyPr>
          <a:lstStyle/>
          <a:p>
            <a:pPr algn="l"/>
            <a:endParaRPr lang="en-US" sz="3600" dirty="0">
              <a:latin typeface="Aptos (Body)"/>
              <a:ea typeface="+mn-lt"/>
              <a:cs typeface="+mn-lt"/>
            </a:endParaRPr>
          </a:p>
          <a:p>
            <a:pPr algn="l"/>
            <a:endParaRPr lang="en-US" sz="3600" dirty="0">
              <a:latin typeface="Aptos (Body)"/>
              <a:ea typeface="+mn-lt"/>
              <a:cs typeface="+mn-lt"/>
            </a:endParaRPr>
          </a:p>
          <a:p>
            <a:pPr algn="l"/>
            <a:r>
              <a:rPr lang="en-US" sz="3600" dirty="0">
                <a:latin typeface="Aptos (Body)"/>
                <a:ea typeface="+mn-lt"/>
                <a:cs typeface="+mn-lt"/>
              </a:rPr>
              <a:t>What is Rongoā</a:t>
            </a:r>
          </a:p>
          <a:p>
            <a:pPr algn="l"/>
            <a:endParaRPr lang="en-NZ" i="1" dirty="0"/>
          </a:p>
          <a:p>
            <a:pPr algn="l"/>
            <a:endParaRPr lang="en-NZ" i="1" dirty="0"/>
          </a:p>
        </p:txBody>
      </p:sp>
    </p:spTree>
    <p:extLst>
      <p:ext uri="{BB962C8B-B14F-4D97-AF65-F5344CB8AC3E}">
        <p14:creationId xmlns:p14="http://schemas.microsoft.com/office/powerpoint/2010/main" val="2251211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202A7E-3423-1D9D-362E-BB51E478E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F2EFA1-3CCA-833C-7A84-51EA5B9445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521" r="24803" b="1"/>
          <a:stretch>
            <a:fillRect/>
          </a:stretch>
        </p:blipFill>
        <p:spPr>
          <a:xfrm>
            <a:off x="-4778" y="0"/>
            <a:ext cx="4056982" cy="44928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F9580E-0B15-9121-5D7F-FC3273CE3C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922" r="2" b="5517"/>
          <a:stretch>
            <a:fillRect/>
          </a:stretch>
        </p:blipFill>
        <p:spPr>
          <a:xfrm>
            <a:off x="8112230" y="4469305"/>
            <a:ext cx="4076715" cy="2395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D7425B-1CE6-5E55-6613-852176BCF6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30" r="27570"/>
          <a:stretch>
            <a:fillRect/>
          </a:stretch>
        </p:blipFill>
        <p:spPr>
          <a:xfrm>
            <a:off x="8115283" y="-1"/>
            <a:ext cx="4076717" cy="4469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20D7AD-98B4-50DF-0AEB-29236C6BA2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6952"/>
          <a:stretch>
            <a:fillRect/>
          </a:stretch>
        </p:blipFill>
        <p:spPr>
          <a:xfrm>
            <a:off x="4034880" y="-2"/>
            <a:ext cx="4084526" cy="449288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4054751-1972-4218-A5AC-06366AB23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F16F31-4871-4294-AA34-E451DD4C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BD3FB0A-8C48-462D-82B4-C52CDB3F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29BEA1-1987-0CFB-73D7-7B2C49E0D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608" y="5891437"/>
            <a:ext cx="6863409" cy="534998"/>
          </a:xfrm>
        </p:spPr>
        <p:txBody>
          <a:bodyPr>
            <a:normAutofit/>
          </a:bodyPr>
          <a:lstStyle/>
          <a:p>
            <a:pPr algn="l"/>
            <a:endParaRPr lang="mi-NZ" sz="2000">
              <a:solidFill>
                <a:srgbClr val="FFFFFF"/>
              </a:solidFill>
            </a:endParaRPr>
          </a:p>
          <a:p>
            <a:pPr algn="l"/>
            <a:endParaRPr lang="en-US" sz="2000">
              <a:solidFill>
                <a:srgbClr val="FFFFFF"/>
              </a:solidFill>
              <a:latin typeface="Aptos (Body)"/>
              <a:ea typeface="+mn-lt"/>
              <a:cs typeface="+mn-lt"/>
            </a:endParaRPr>
          </a:p>
          <a:p>
            <a:pPr algn="l"/>
            <a:endParaRPr lang="en-NZ" sz="200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7C19C2-B591-6945-6B92-DF1BB195A247}"/>
              </a:ext>
            </a:extLst>
          </p:cNvPr>
          <p:cNvSpPr txBox="1"/>
          <p:nvPr/>
        </p:nvSpPr>
        <p:spPr>
          <a:xfrm>
            <a:off x="332198" y="4535924"/>
            <a:ext cx="76417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mi-NZ" dirty="0"/>
          </a:p>
          <a:p>
            <a:r>
              <a:rPr lang="en-NZ" dirty="0">
                <a:solidFill>
                  <a:schemeClr val="bg1"/>
                </a:solidFill>
              </a:rPr>
              <a:t>Male &amp; Female			Heart-shaped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Kawakawa looper moth		North &amp; South Island</a:t>
            </a:r>
          </a:p>
          <a:p>
            <a:r>
              <a:rPr lang="en-NZ" dirty="0">
                <a:solidFill>
                  <a:schemeClr val="bg1"/>
                </a:solidFill>
              </a:rPr>
              <a:t>	</a:t>
            </a:r>
          </a:p>
          <a:p>
            <a:r>
              <a:rPr lang="en-NZ" dirty="0">
                <a:solidFill>
                  <a:schemeClr val="bg1"/>
                </a:solidFill>
              </a:rPr>
              <a:t>Berries ripen between January 	Peppery taste</a:t>
            </a:r>
          </a:p>
          <a:p>
            <a:r>
              <a:rPr lang="en-NZ" dirty="0">
                <a:solidFill>
                  <a:schemeClr val="bg1"/>
                </a:solidFill>
              </a:rPr>
              <a:t>and February</a:t>
            </a:r>
          </a:p>
          <a:p>
            <a:r>
              <a:rPr lang="en-NZ" dirty="0">
                <a:solidFill>
                  <a:schemeClr val="bg1"/>
                </a:solidFill>
              </a:rPr>
              <a:t>		</a:t>
            </a:r>
          </a:p>
          <a:p>
            <a:endParaRPr lang="en-N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2C28D8-6FC6-8C32-EF73-914D18DD76A9}"/>
              </a:ext>
            </a:extLst>
          </p:cNvPr>
          <p:cNvSpPr txBox="1"/>
          <p:nvPr/>
        </p:nvSpPr>
        <p:spPr>
          <a:xfrm>
            <a:off x="119052" y="4231276"/>
            <a:ext cx="3914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N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04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E1DE71-03A8-7074-E8A6-5EFE36994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372C401-24B1-6C9D-57CF-4C5DAA0CC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EB10F5-EBE9-6F85-6A0A-80FF45DDA0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521" r="24803" b="1"/>
          <a:stretch>
            <a:fillRect/>
          </a:stretch>
        </p:blipFill>
        <p:spPr>
          <a:xfrm>
            <a:off x="-4778" y="0"/>
            <a:ext cx="4056982" cy="44928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37A8E0-C52D-841D-282E-1DE3FD79E9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922" r="2" b="5517"/>
          <a:stretch>
            <a:fillRect/>
          </a:stretch>
        </p:blipFill>
        <p:spPr>
          <a:xfrm>
            <a:off x="8112230" y="4469305"/>
            <a:ext cx="4076715" cy="2395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E9D416-F96B-8A00-F841-9629DE73C9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30" r="27570"/>
          <a:stretch>
            <a:fillRect/>
          </a:stretch>
        </p:blipFill>
        <p:spPr>
          <a:xfrm>
            <a:off x="8115283" y="-1"/>
            <a:ext cx="4076717" cy="4469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C338EC-8461-52E4-D35E-642FB65069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6952"/>
          <a:stretch>
            <a:fillRect/>
          </a:stretch>
        </p:blipFill>
        <p:spPr>
          <a:xfrm>
            <a:off x="4034880" y="-2"/>
            <a:ext cx="4084526" cy="449288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C98C52B-F244-AA4B-81AE-E63F6DD01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07DDCC6-94BD-2766-6F79-F2CA8FD7D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18A5B8E-38D0-9D10-BA9D-8F7076538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74656C-3F87-9DB5-A510-F0592E6B7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608" y="5891437"/>
            <a:ext cx="6863409" cy="534998"/>
          </a:xfrm>
        </p:spPr>
        <p:txBody>
          <a:bodyPr>
            <a:normAutofit/>
          </a:bodyPr>
          <a:lstStyle/>
          <a:p>
            <a:pPr algn="l"/>
            <a:endParaRPr lang="mi-NZ" sz="2000">
              <a:solidFill>
                <a:srgbClr val="FFFFFF"/>
              </a:solidFill>
            </a:endParaRPr>
          </a:p>
          <a:p>
            <a:pPr algn="l"/>
            <a:endParaRPr lang="en-US" sz="2000">
              <a:solidFill>
                <a:srgbClr val="FFFFFF"/>
              </a:solidFill>
              <a:latin typeface="Aptos (Body)"/>
              <a:ea typeface="+mn-lt"/>
              <a:cs typeface="+mn-lt"/>
            </a:endParaRPr>
          </a:p>
          <a:p>
            <a:pPr algn="l"/>
            <a:endParaRPr lang="en-NZ" sz="200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3CD468-E080-6E17-6BBC-0E7FB11E1769}"/>
              </a:ext>
            </a:extLst>
          </p:cNvPr>
          <p:cNvSpPr txBox="1"/>
          <p:nvPr/>
        </p:nvSpPr>
        <p:spPr>
          <a:xfrm>
            <a:off x="310426" y="4942436"/>
            <a:ext cx="7641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mi-NZ" dirty="0"/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Pani Kawakawa …		</a:t>
            </a:r>
          </a:p>
          <a:p>
            <a:endParaRPr lang="en-N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40A18B-EF84-DEA6-1346-ADC60DBC8524}"/>
              </a:ext>
            </a:extLst>
          </p:cNvPr>
          <p:cNvSpPr txBox="1"/>
          <p:nvPr/>
        </p:nvSpPr>
        <p:spPr>
          <a:xfrm>
            <a:off x="119052" y="4231276"/>
            <a:ext cx="3914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N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60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0B1AF1-3290-B358-F4C6-ABC1733C3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59B4A68-3623-3BE4-E0AF-DF33C65917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CAEB4D-9F1D-E2CD-3C8D-6EC8F385AC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521" r="24803" b="1"/>
          <a:stretch>
            <a:fillRect/>
          </a:stretch>
        </p:blipFill>
        <p:spPr>
          <a:xfrm>
            <a:off x="-14952" y="-15089"/>
            <a:ext cx="4091670" cy="44760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C3495C-8BD2-AC6C-35AB-DF6BACEA67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922" r="2" b="5517"/>
          <a:stretch>
            <a:fillRect/>
          </a:stretch>
        </p:blipFill>
        <p:spPr>
          <a:xfrm>
            <a:off x="8115283" y="4462444"/>
            <a:ext cx="4076715" cy="2395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600DE4-92B4-84B8-B7B3-203C951BD8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30" r="27570"/>
          <a:stretch>
            <a:fillRect/>
          </a:stretch>
        </p:blipFill>
        <p:spPr>
          <a:xfrm>
            <a:off x="8115283" y="-1"/>
            <a:ext cx="4076717" cy="4469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F18D40-5B7B-DA97-7BEF-5DC006D77B8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6952"/>
          <a:stretch>
            <a:fillRect/>
          </a:stretch>
        </p:blipFill>
        <p:spPr>
          <a:xfrm>
            <a:off x="4056980" y="-1"/>
            <a:ext cx="4063088" cy="446930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44C22E8-AA22-DA73-BDC6-8AD7BE351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3D2F3EC-EDB7-8288-1EE2-A10F0D10D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D7EE5F-B766-D71C-56DE-64116B1EE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ED864D-6E41-6581-26AA-30423CB26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608" y="5891437"/>
            <a:ext cx="6863409" cy="534998"/>
          </a:xfrm>
        </p:spPr>
        <p:txBody>
          <a:bodyPr>
            <a:normAutofit/>
          </a:bodyPr>
          <a:lstStyle/>
          <a:p>
            <a:pPr algn="l"/>
            <a:endParaRPr lang="mi-NZ" sz="2000">
              <a:solidFill>
                <a:srgbClr val="FFFFFF"/>
              </a:solidFill>
            </a:endParaRPr>
          </a:p>
          <a:p>
            <a:pPr algn="l"/>
            <a:endParaRPr lang="en-US" sz="2000">
              <a:solidFill>
                <a:srgbClr val="FFFFFF"/>
              </a:solidFill>
              <a:latin typeface="Aptos (Body)"/>
              <a:ea typeface="+mn-lt"/>
              <a:cs typeface="+mn-lt"/>
            </a:endParaRPr>
          </a:p>
          <a:p>
            <a:pPr algn="l"/>
            <a:endParaRPr lang="en-NZ" sz="200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01103B-AAA7-0A99-4614-B43ECC93DC34}"/>
              </a:ext>
            </a:extLst>
          </p:cNvPr>
          <p:cNvSpPr txBox="1"/>
          <p:nvPr/>
        </p:nvSpPr>
        <p:spPr>
          <a:xfrm>
            <a:off x="217691" y="4985156"/>
            <a:ext cx="76417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Analgesic  (Pain killer)		</a:t>
            </a:r>
            <a:r>
              <a:rPr lang="en-NZ" dirty="0"/>
              <a:t> </a:t>
            </a:r>
            <a:endParaRPr lang="en-NZ" dirty="0">
              <a:solidFill>
                <a:schemeClr val="bg1"/>
              </a:solidFill>
            </a:endParaRPr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Anti-inflammatory (counteracts inflammation in the body)		</a:t>
            </a:r>
          </a:p>
          <a:p>
            <a:r>
              <a:rPr lang="en-NZ" dirty="0">
                <a:solidFill>
                  <a:schemeClr val="bg1"/>
                </a:solidFill>
              </a:rPr>
              <a:t>	</a:t>
            </a:r>
          </a:p>
          <a:p>
            <a:r>
              <a:rPr lang="en-NZ" dirty="0">
                <a:solidFill>
                  <a:schemeClr val="bg1"/>
                </a:solidFill>
              </a:rPr>
              <a:t>Antimicrobial (fights bacteria and fungi) 	</a:t>
            </a:r>
          </a:p>
          <a:p>
            <a:r>
              <a:rPr lang="en-NZ" dirty="0">
                <a:solidFill>
                  <a:schemeClr val="bg1"/>
                </a:solidFill>
              </a:rPr>
              <a:t>		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89680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8F12E1-0344-CF3B-3494-9F5978925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3048BEB-849D-5568-8D9A-F8EC83646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094399-8EA0-9EA2-A724-EBAF8ED09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059B1C3-D3BE-68C9-388A-5536A858C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2193801-ADDF-C84D-69F2-A4C06C640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09703A-1729-79CE-9565-F89A08F4C0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608" y="5891437"/>
            <a:ext cx="6863409" cy="534998"/>
          </a:xfrm>
        </p:spPr>
        <p:txBody>
          <a:bodyPr>
            <a:normAutofit/>
          </a:bodyPr>
          <a:lstStyle/>
          <a:p>
            <a:pPr algn="l"/>
            <a:endParaRPr lang="mi-NZ" sz="2000">
              <a:solidFill>
                <a:srgbClr val="FFFFFF"/>
              </a:solidFill>
            </a:endParaRPr>
          </a:p>
          <a:p>
            <a:pPr algn="l"/>
            <a:endParaRPr lang="en-US" sz="2000">
              <a:solidFill>
                <a:srgbClr val="FFFFFF"/>
              </a:solidFill>
              <a:latin typeface="Aptos (Body)"/>
              <a:ea typeface="+mn-lt"/>
              <a:cs typeface="+mn-lt"/>
            </a:endParaRPr>
          </a:p>
          <a:p>
            <a:pPr algn="l"/>
            <a:endParaRPr lang="en-NZ" sz="200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BC78B4-4E38-8BD4-A7D8-F48BD7688896}"/>
              </a:ext>
            </a:extLst>
          </p:cNvPr>
          <p:cNvSpPr txBox="1"/>
          <p:nvPr/>
        </p:nvSpPr>
        <p:spPr>
          <a:xfrm>
            <a:off x="10956" y="4425313"/>
            <a:ext cx="76417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mi-NZ" dirty="0"/>
          </a:p>
          <a:p>
            <a:r>
              <a:rPr lang="en-NZ" dirty="0">
                <a:solidFill>
                  <a:schemeClr val="bg1"/>
                </a:solidFill>
              </a:rPr>
              <a:t>Famous for its brilliant yellow, tubular 4 petals.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Entire plant is poisonous, seed contain TOXIN cytisine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Blooms in July &amp; November, north island flowers are larger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r>
              <a:rPr lang="en-NZ" dirty="0">
                <a:solidFill>
                  <a:schemeClr val="bg1"/>
                </a:solidFill>
              </a:rPr>
              <a:t>Known as the bone mender</a:t>
            </a:r>
          </a:p>
          <a:p>
            <a:r>
              <a:rPr lang="en-NZ" dirty="0">
                <a:solidFill>
                  <a:schemeClr val="bg1"/>
                </a:solidFill>
              </a:rPr>
              <a:t>	</a:t>
            </a:r>
          </a:p>
          <a:p>
            <a:r>
              <a:rPr lang="en-NZ" dirty="0">
                <a:solidFill>
                  <a:schemeClr val="bg1"/>
                </a:solidFill>
              </a:rPr>
              <a:t>	</a:t>
            </a:r>
          </a:p>
          <a:p>
            <a:r>
              <a:rPr lang="en-NZ" dirty="0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F38847-E704-3937-F472-A7BBEC507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4" y="-8361"/>
            <a:ext cx="4045522" cy="4469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3EE27-3284-CD07-C308-6A718CDDA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107" y="-34132"/>
            <a:ext cx="2981325" cy="44594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8E5D2A-2AAE-6656-B6BE-1BA027DAA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247" y="-204564"/>
            <a:ext cx="5295797" cy="706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9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2618</TotalTime>
  <Words>593</Words>
  <Application>Microsoft Office PowerPoint</Application>
  <PresentationFormat>Widescreen</PresentationFormat>
  <Paragraphs>206</Paragraphs>
  <Slides>33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Aptos</vt:lpstr>
      <vt:lpstr>Aptos (Body)</vt:lpstr>
      <vt:lpstr>Aptos Display</vt:lpstr>
      <vt:lpstr>Arial</vt:lpstr>
      <vt:lpstr>Office Theme</vt:lpstr>
      <vt:lpstr>Te Ao Rongoā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Katrina Rameka-Dewes</dc:creator>
  <cp:lastModifiedBy>Katrina Rameka-Dewes</cp:lastModifiedBy>
  <cp:revision>1</cp:revision>
  <dcterms:created xsi:type="dcterms:W3CDTF">2026-06-24T08:09:55Z</dcterms:created>
  <dcterms:modified xsi:type="dcterms:W3CDTF">2026-07-05T09:43:28Z</dcterms:modified>
</cp:coreProperties>
</file>