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8288000" cy="10287000"/>
  <p:notesSz cx="6858000" cy="9144000"/>
  <p:embeddedFontLst>
    <p:embeddedFont>
      <p:font typeface="Arial MT Pro" panose="020B0604020202020204" charset="0"/>
      <p:regular r:id="rId49"/>
    </p:embeddedFont>
    <p:embeddedFont>
      <p:font typeface="Arial MT Pro Bold" panose="020B0604020202020204" charset="0"/>
      <p:regular r:id="rId50"/>
    </p:embeddedFont>
    <p:embeddedFont>
      <p:font typeface="Canva Sans" panose="020B0604020202020204" charset="0"/>
      <p:regular r:id="rId51"/>
    </p:embeddedFont>
    <p:embeddedFont>
      <p:font typeface="Canva Sans Bold" panose="020B0604020202020204" charset="0"/>
      <p:regular r:id="rId52"/>
    </p:embeddedFont>
    <p:embeddedFont>
      <p:font typeface="Canva Sans Italics" panose="020B0604020202020204" charset="0"/>
      <p:regular r:id="rId53"/>
    </p:embeddedFont>
    <p:embeddedFont>
      <p:font typeface="Gotham Light" panose="020B0604020202020204" charset="0"/>
      <p:regular r:id="rId54"/>
    </p:embeddedFont>
    <p:embeddedFont>
      <p:font typeface="HK Grotesk" panose="020B0604020202020204" charset="0"/>
      <p:regular r:id="rId55"/>
    </p:embeddedFont>
    <p:embeddedFont>
      <p:font typeface="HK Grotesk Bold" panose="020B0604020202020204" charset="0"/>
      <p:regular r:id="rId56"/>
    </p:embeddedFont>
    <p:embeddedFont>
      <p:font typeface="Horizon" panose="020B0604020202020204" charset="0"/>
      <p:regular r:id="rId57"/>
    </p:embeddedFont>
    <p:embeddedFont>
      <p:font typeface="IBM Plex Sans" panose="020B0503050203000203" pitchFamily="34" charset="0"/>
      <p:regular r:id="rId58"/>
    </p:embeddedFont>
    <p:embeddedFont>
      <p:font typeface="Open Sans Condensed Bold" panose="020B0604020202020204" charset="0"/>
      <p:regular r:id="rId59"/>
    </p:embeddedFont>
    <p:embeddedFont>
      <p:font typeface="Raleway Bold" panose="020B0604020202020204" charset="0"/>
      <p:regular r:id="rId60"/>
    </p:embeddedFont>
    <p:embeddedFont>
      <p:font typeface="Raleway Ultra-Bold"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0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6" Type="http://schemas.openxmlformats.org/officeDocument/2006/relationships/image" Target="../media/image64.jpeg"/><Relationship Id="rId21" Type="http://schemas.openxmlformats.org/officeDocument/2006/relationships/image" Target="../media/image59.jpeg"/><Relationship Id="rId42" Type="http://schemas.openxmlformats.org/officeDocument/2006/relationships/image" Target="../media/image80.jpeg"/><Relationship Id="rId47" Type="http://schemas.openxmlformats.org/officeDocument/2006/relationships/image" Target="../media/image85.jpeg"/><Relationship Id="rId63" Type="http://schemas.openxmlformats.org/officeDocument/2006/relationships/image" Target="../media/image101.jpeg"/><Relationship Id="rId68" Type="http://schemas.openxmlformats.org/officeDocument/2006/relationships/image" Target="../media/image106.jpeg"/><Relationship Id="rId84" Type="http://schemas.openxmlformats.org/officeDocument/2006/relationships/image" Target="../media/image122.jpeg"/><Relationship Id="rId89" Type="http://schemas.openxmlformats.org/officeDocument/2006/relationships/image" Target="../media/image127.jpeg"/><Relationship Id="rId16" Type="http://schemas.openxmlformats.org/officeDocument/2006/relationships/image" Target="../media/image54.jpeg"/><Relationship Id="rId11" Type="http://schemas.openxmlformats.org/officeDocument/2006/relationships/image" Target="../media/image49.jpeg"/><Relationship Id="rId32" Type="http://schemas.openxmlformats.org/officeDocument/2006/relationships/image" Target="../media/image70.jpeg"/><Relationship Id="rId37" Type="http://schemas.openxmlformats.org/officeDocument/2006/relationships/image" Target="../media/image75.jpeg"/><Relationship Id="rId53" Type="http://schemas.openxmlformats.org/officeDocument/2006/relationships/image" Target="../media/image91.jpeg"/><Relationship Id="rId58" Type="http://schemas.openxmlformats.org/officeDocument/2006/relationships/image" Target="../media/image96.jpeg"/><Relationship Id="rId74" Type="http://schemas.openxmlformats.org/officeDocument/2006/relationships/image" Target="../media/image112.svg"/><Relationship Id="rId79" Type="http://schemas.openxmlformats.org/officeDocument/2006/relationships/image" Target="../media/image117.jpeg"/><Relationship Id="rId5" Type="http://schemas.openxmlformats.org/officeDocument/2006/relationships/image" Target="../media/image43.jpeg"/><Relationship Id="rId90" Type="http://schemas.openxmlformats.org/officeDocument/2006/relationships/image" Target="../media/image128.jpeg"/><Relationship Id="rId22" Type="http://schemas.openxmlformats.org/officeDocument/2006/relationships/image" Target="../media/image60.jpeg"/><Relationship Id="rId27" Type="http://schemas.openxmlformats.org/officeDocument/2006/relationships/image" Target="../media/image65.jpeg"/><Relationship Id="rId43" Type="http://schemas.openxmlformats.org/officeDocument/2006/relationships/image" Target="../media/image81.jpeg"/><Relationship Id="rId48" Type="http://schemas.openxmlformats.org/officeDocument/2006/relationships/image" Target="../media/image86.jpeg"/><Relationship Id="rId64" Type="http://schemas.openxmlformats.org/officeDocument/2006/relationships/image" Target="../media/image102.jpeg"/><Relationship Id="rId69" Type="http://schemas.openxmlformats.org/officeDocument/2006/relationships/image" Target="../media/image107.jpeg"/><Relationship Id="rId8" Type="http://schemas.openxmlformats.org/officeDocument/2006/relationships/image" Target="../media/image46.jpeg"/><Relationship Id="rId51" Type="http://schemas.openxmlformats.org/officeDocument/2006/relationships/image" Target="../media/image89.jpeg"/><Relationship Id="rId72" Type="http://schemas.openxmlformats.org/officeDocument/2006/relationships/image" Target="../media/image110.jpeg"/><Relationship Id="rId80" Type="http://schemas.openxmlformats.org/officeDocument/2006/relationships/image" Target="../media/image118.jpeg"/><Relationship Id="rId85" Type="http://schemas.openxmlformats.org/officeDocument/2006/relationships/image" Target="../media/image123.jpeg"/><Relationship Id="rId93" Type="http://schemas.openxmlformats.org/officeDocument/2006/relationships/image" Target="../media/image131.jpeg"/><Relationship Id="rId3" Type="http://schemas.openxmlformats.org/officeDocument/2006/relationships/image" Target="../media/image41.svg"/><Relationship Id="rId12" Type="http://schemas.openxmlformats.org/officeDocument/2006/relationships/image" Target="../media/image50.jpeg"/><Relationship Id="rId17" Type="http://schemas.openxmlformats.org/officeDocument/2006/relationships/image" Target="../media/image55.jpeg"/><Relationship Id="rId25" Type="http://schemas.openxmlformats.org/officeDocument/2006/relationships/image" Target="../media/image63.jpeg"/><Relationship Id="rId33" Type="http://schemas.openxmlformats.org/officeDocument/2006/relationships/image" Target="../media/image71.jpeg"/><Relationship Id="rId38" Type="http://schemas.openxmlformats.org/officeDocument/2006/relationships/image" Target="../media/image76.jpeg"/><Relationship Id="rId46" Type="http://schemas.openxmlformats.org/officeDocument/2006/relationships/image" Target="../media/image84.jpeg"/><Relationship Id="rId59" Type="http://schemas.openxmlformats.org/officeDocument/2006/relationships/image" Target="../media/image97.jpeg"/><Relationship Id="rId67" Type="http://schemas.openxmlformats.org/officeDocument/2006/relationships/image" Target="../media/image105.jpeg"/><Relationship Id="rId20" Type="http://schemas.openxmlformats.org/officeDocument/2006/relationships/image" Target="../media/image58.jpeg"/><Relationship Id="rId41" Type="http://schemas.openxmlformats.org/officeDocument/2006/relationships/image" Target="../media/image79.jpeg"/><Relationship Id="rId54" Type="http://schemas.openxmlformats.org/officeDocument/2006/relationships/image" Target="../media/image92.jpeg"/><Relationship Id="rId62" Type="http://schemas.openxmlformats.org/officeDocument/2006/relationships/image" Target="../media/image100.jpeg"/><Relationship Id="rId70" Type="http://schemas.openxmlformats.org/officeDocument/2006/relationships/image" Target="../media/image108.jpeg"/><Relationship Id="rId75" Type="http://schemas.openxmlformats.org/officeDocument/2006/relationships/image" Target="../media/image113.jpeg"/><Relationship Id="rId83" Type="http://schemas.openxmlformats.org/officeDocument/2006/relationships/image" Target="../media/image121.jpeg"/><Relationship Id="rId88" Type="http://schemas.openxmlformats.org/officeDocument/2006/relationships/image" Target="../media/image126.jpeg"/><Relationship Id="rId91"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44.jpeg"/><Relationship Id="rId15" Type="http://schemas.openxmlformats.org/officeDocument/2006/relationships/image" Target="../media/image53.jpeg"/><Relationship Id="rId23" Type="http://schemas.openxmlformats.org/officeDocument/2006/relationships/image" Target="../media/image61.svg"/><Relationship Id="rId28" Type="http://schemas.openxmlformats.org/officeDocument/2006/relationships/image" Target="../media/image66.jpeg"/><Relationship Id="rId36" Type="http://schemas.openxmlformats.org/officeDocument/2006/relationships/image" Target="../media/image74.jpeg"/><Relationship Id="rId49" Type="http://schemas.openxmlformats.org/officeDocument/2006/relationships/image" Target="../media/image87.jpeg"/><Relationship Id="rId57" Type="http://schemas.openxmlformats.org/officeDocument/2006/relationships/image" Target="../media/image95.jpeg"/><Relationship Id="rId10" Type="http://schemas.openxmlformats.org/officeDocument/2006/relationships/image" Target="../media/image48.jpeg"/><Relationship Id="rId31" Type="http://schemas.openxmlformats.org/officeDocument/2006/relationships/image" Target="../media/image69.jpeg"/><Relationship Id="rId44" Type="http://schemas.openxmlformats.org/officeDocument/2006/relationships/image" Target="../media/image82.svg"/><Relationship Id="rId52" Type="http://schemas.openxmlformats.org/officeDocument/2006/relationships/image" Target="../media/image90.jpeg"/><Relationship Id="rId60" Type="http://schemas.openxmlformats.org/officeDocument/2006/relationships/image" Target="../media/image98.jpeg"/><Relationship Id="rId65" Type="http://schemas.openxmlformats.org/officeDocument/2006/relationships/image" Target="../media/image103.jpeg"/><Relationship Id="rId73" Type="http://schemas.openxmlformats.org/officeDocument/2006/relationships/image" Target="../media/image111.jpeg"/><Relationship Id="rId78" Type="http://schemas.openxmlformats.org/officeDocument/2006/relationships/image" Target="../media/image116.jpeg"/><Relationship Id="rId81" Type="http://schemas.openxmlformats.org/officeDocument/2006/relationships/image" Target="../media/image119.jpeg"/><Relationship Id="rId86" Type="http://schemas.openxmlformats.org/officeDocument/2006/relationships/image" Target="../media/image124.jpeg"/><Relationship Id="rId4" Type="http://schemas.openxmlformats.org/officeDocument/2006/relationships/image" Target="../media/image42.jpeg"/><Relationship Id="rId9" Type="http://schemas.openxmlformats.org/officeDocument/2006/relationships/image" Target="../media/image47.jpeg"/><Relationship Id="rId13" Type="http://schemas.openxmlformats.org/officeDocument/2006/relationships/image" Target="../media/image51.jpeg"/><Relationship Id="rId18" Type="http://schemas.openxmlformats.org/officeDocument/2006/relationships/image" Target="../media/image56.jpeg"/><Relationship Id="rId39" Type="http://schemas.openxmlformats.org/officeDocument/2006/relationships/image" Target="../media/image77.jpeg"/><Relationship Id="rId34" Type="http://schemas.openxmlformats.org/officeDocument/2006/relationships/image" Target="../media/image72.jpeg"/><Relationship Id="rId50" Type="http://schemas.openxmlformats.org/officeDocument/2006/relationships/image" Target="../media/image88.jpeg"/><Relationship Id="rId55" Type="http://schemas.openxmlformats.org/officeDocument/2006/relationships/image" Target="../media/image93.jpeg"/><Relationship Id="rId76" Type="http://schemas.openxmlformats.org/officeDocument/2006/relationships/image" Target="../media/image114.jpeg"/><Relationship Id="rId7" Type="http://schemas.openxmlformats.org/officeDocument/2006/relationships/image" Target="../media/image45.jpeg"/><Relationship Id="rId71" Type="http://schemas.openxmlformats.org/officeDocument/2006/relationships/image" Target="../media/image109.jpeg"/><Relationship Id="rId92" Type="http://schemas.openxmlformats.org/officeDocument/2006/relationships/image" Target="../media/image130.jpeg"/><Relationship Id="rId2" Type="http://schemas.openxmlformats.org/officeDocument/2006/relationships/image" Target="../media/image40.jpeg"/><Relationship Id="rId29" Type="http://schemas.openxmlformats.org/officeDocument/2006/relationships/image" Target="../media/image67.jpeg"/><Relationship Id="rId24" Type="http://schemas.openxmlformats.org/officeDocument/2006/relationships/image" Target="../media/image62.jpeg"/><Relationship Id="rId40" Type="http://schemas.openxmlformats.org/officeDocument/2006/relationships/image" Target="../media/image78.jpeg"/><Relationship Id="rId45" Type="http://schemas.openxmlformats.org/officeDocument/2006/relationships/image" Target="../media/image83.jpeg"/><Relationship Id="rId66" Type="http://schemas.openxmlformats.org/officeDocument/2006/relationships/image" Target="../media/image104.jpeg"/><Relationship Id="rId87" Type="http://schemas.openxmlformats.org/officeDocument/2006/relationships/image" Target="../media/image125.jpeg"/><Relationship Id="rId61" Type="http://schemas.openxmlformats.org/officeDocument/2006/relationships/image" Target="../media/image99.jpeg"/><Relationship Id="rId82" Type="http://schemas.openxmlformats.org/officeDocument/2006/relationships/image" Target="../media/image120.jpeg"/><Relationship Id="rId19" Type="http://schemas.openxmlformats.org/officeDocument/2006/relationships/image" Target="../media/image57.jpeg"/><Relationship Id="rId14" Type="http://schemas.openxmlformats.org/officeDocument/2006/relationships/image" Target="../media/image52.jpeg"/><Relationship Id="rId30" Type="http://schemas.openxmlformats.org/officeDocument/2006/relationships/image" Target="../media/image68.jpeg"/><Relationship Id="rId35" Type="http://schemas.openxmlformats.org/officeDocument/2006/relationships/image" Target="../media/image73.jpeg"/><Relationship Id="rId56" Type="http://schemas.openxmlformats.org/officeDocument/2006/relationships/image" Target="../media/image94.png"/><Relationship Id="rId77" Type="http://schemas.openxmlformats.org/officeDocument/2006/relationships/image" Target="../media/image1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svg"/></Relationships>
</file>

<file path=ppt/slides/_rels/slide2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2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2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2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2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2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3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3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3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5.jpeg"/></Relationships>
</file>

<file path=ppt/slides/_rels/slide3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55.jpeg"/></Relationships>
</file>

<file path=ppt/slides/_rels/slide3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3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5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55.jpeg"/></Relationships>
</file>

<file path=ppt/slides/_rels/slide3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55.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55.jpeg"/></Relationships>
</file>

<file path=ppt/slides/_rels/slide4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55.jpeg"/></Relationships>
</file>

<file path=ppt/slides/_rels/slide4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55.jpeg"/></Relationships>
</file>

<file path=ppt/slides/_rels/slide4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7.png"/><Relationship Id="rId4" Type="http://schemas.openxmlformats.org/officeDocument/2006/relationships/image" Target="../media/image155.jpeg"/></Relationships>
</file>

<file path=ppt/slides/_rels/slide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7.png"/><Relationship Id="rId4" Type="http://schemas.openxmlformats.org/officeDocument/2006/relationships/image" Target="../media/image155.jpeg"/></Relationships>
</file>

<file path=ppt/slides/_rels/slide45.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71.pn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7.png"/><Relationship Id="rId4" Type="http://schemas.openxmlformats.org/officeDocument/2006/relationships/image" Target="../media/image1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live/_GZDECANBm0?si=lcG0bmiAGS1gxJTJ"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grpSp>
        <p:nvGrpSpPr>
          <p:cNvPr id="2" name="Group 2"/>
          <p:cNvGrpSpPr/>
          <p:nvPr/>
        </p:nvGrpSpPr>
        <p:grpSpPr>
          <a:xfrm>
            <a:off x="1607234" y="1347352"/>
            <a:ext cx="7900178" cy="7592297"/>
            <a:chOff x="0" y="0"/>
            <a:chExt cx="845761" cy="812800"/>
          </a:xfrm>
        </p:grpSpPr>
        <p:sp>
          <p:nvSpPr>
            <p:cNvPr id="3" name="Freeform 3"/>
            <p:cNvSpPr/>
            <p:nvPr/>
          </p:nvSpPr>
          <p:spPr>
            <a:xfrm>
              <a:off x="0" y="0"/>
              <a:ext cx="845761" cy="812800"/>
            </a:xfrm>
            <a:custGeom>
              <a:avLst/>
              <a:gdLst/>
              <a:ahLst/>
              <a:cxnLst/>
              <a:rect l="l" t="t" r="r" b="b"/>
              <a:pathLst>
                <a:path w="845761" h="812800">
                  <a:moveTo>
                    <a:pt x="0" y="0"/>
                  </a:moveTo>
                  <a:lnTo>
                    <a:pt x="845761" y="0"/>
                  </a:lnTo>
                  <a:lnTo>
                    <a:pt x="845761" y="812800"/>
                  </a:lnTo>
                  <a:lnTo>
                    <a:pt x="0" y="812800"/>
                  </a:lnTo>
                  <a:close/>
                </a:path>
              </a:pathLst>
            </a:custGeom>
            <a:blipFill>
              <a:blip r:embed="rId2"/>
              <a:stretch>
                <a:fillRect l="-14068" r="-14068"/>
              </a:stretch>
            </a:blipFill>
          </p:spPr>
          <p:txBody>
            <a:bodyPr/>
            <a:lstStyle/>
            <a:p>
              <a:endParaRPr lang="en-NZ"/>
            </a:p>
          </p:txBody>
        </p:sp>
      </p:grpSp>
      <p:grpSp>
        <p:nvGrpSpPr>
          <p:cNvPr id="4" name="Group 4"/>
          <p:cNvGrpSpPr/>
          <p:nvPr/>
        </p:nvGrpSpPr>
        <p:grpSpPr>
          <a:xfrm>
            <a:off x="11508355" y="2236230"/>
            <a:ext cx="5808095" cy="5954966"/>
            <a:chOff x="0" y="0"/>
            <a:chExt cx="7744127" cy="7939955"/>
          </a:xfrm>
        </p:grpSpPr>
        <p:sp>
          <p:nvSpPr>
            <p:cNvPr id="5" name="TextBox 5"/>
            <p:cNvSpPr txBox="1"/>
            <p:nvPr/>
          </p:nvSpPr>
          <p:spPr>
            <a:xfrm>
              <a:off x="261282" y="-9525"/>
              <a:ext cx="7406645" cy="3667125"/>
            </a:xfrm>
            <a:prstGeom prst="rect">
              <a:avLst/>
            </a:prstGeom>
          </p:spPr>
          <p:txBody>
            <a:bodyPr lIns="0" tIns="0" rIns="0" bIns="0" rtlCol="0" anchor="t">
              <a:spAutoFit/>
            </a:bodyPr>
            <a:lstStyle/>
            <a:p>
              <a:pPr marL="0" lvl="0" indent="0" algn="l">
                <a:lnSpc>
                  <a:spcPts val="10800"/>
                </a:lnSpc>
              </a:pPr>
              <a:r>
                <a:rPr lang="en-US" sz="9000" b="1" spc="719">
                  <a:solidFill>
                    <a:srgbClr val="F4F6FC"/>
                  </a:solidFill>
                  <a:latin typeface="HK Grotesk Bold"/>
                  <a:ea typeface="HK Grotesk Bold"/>
                  <a:cs typeface="HK Grotesk Bold"/>
                  <a:sym typeface="HK Grotesk Bold"/>
                </a:rPr>
                <a:t>JADE KAMETA</a:t>
              </a:r>
            </a:p>
          </p:txBody>
        </p:sp>
        <p:sp>
          <p:nvSpPr>
            <p:cNvPr id="6" name="TextBox 6"/>
            <p:cNvSpPr txBox="1"/>
            <p:nvPr/>
          </p:nvSpPr>
          <p:spPr>
            <a:xfrm>
              <a:off x="261282" y="4650655"/>
              <a:ext cx="7406645" cy="3289300"/>
            </a:xfrm>
            <a:prstGeom prst="rect">
              <a:avLst/>
            </a:prstGeom>
          </p:spPr>
          <p:txBody>
            <a:bodyPr lIns="0" tIns="0" rIns="0" bIns="0" rtlCol="0" anchor="t">
              <a:spAutoFit/>
            </a:bodyPr>
            <a:lstStyle/>
            <a:p>
              <a:pPr algn="l">
                <a:lnSpc>
                  <a:spcPts val="3900"/>
                </a:lnSpc>
              </a:pPr>
              <a:r>
                <a:rPr lang="en-US" sz="3000">
                  <a:solidFill>
                    <a:srgbClr val="F4F6FC"/>
                  </a:solidFill>
                  <a:latin typeface="HK Grotesk"/>
                  <a:ea typeface="HK Grotesk"/>
                  <a:cs typeface="HK Grotesk"/>
                  <a:sym typeface="HK Grotesk"/>
                </a:rPr>
                <a:t>Ngāti Pikiao</a:t>
              </a:r>
            </a:p>
            <a:p>
              <a:pPr marL="0" lvl="0" indent="0" algn="l">
                <a:lnSpc>
                  <a:spcPts val="3900"/>
                </a:lnSpc>
              </a:pPr>
              <a:r>
                <a:rPr lang="en-US" sz="3000">
                  <a:solidFill>
                    <a:srgbClr val="F4F6FC"/>
                  </a:solidFill>
                  <a:latin typeface="HK Grotesk"/>
                  <a:ea typeface="HK Grotesk"/>
                  <a:cs typeface="HK Grotesk"/>
                  <a:sym typeface="HK Grotesk"/>
                </a:rPr>
                <a:t>Ngāti Whakaue</a:t>
              </a:r>
            </a:p>
            <a:p>
              <a:pPr marL="0" lvl="0" indent="0" algn="l">
                <a:lnSpc>
                  <a:spcPts val="3900"/>
                </a:lnSpc>
              </a:pPr>
              <a:r>
                <a:rPr lang="en-US" sz="3000">
                  <a:solidFill>
                    <a:srgbClr val="F4F6FC"/>
                  </a:solidFill>
                  <a:latin typeface="HK Grotesk"/>
                  <a:ea typeface="HK Grotesk"/>
                  <a:cs typeface="HK Grotesk"/>
                  <a:sym typeface="HK Grotesk"/>
                </a:rPr>
                <a:t>Te Whanau a Apanui</a:t>
              </a:r>
            </a:p>
            <a:p>
              <a:pPr marL="0" lvl="0" indent="0" algn="l">
                <a:lnSpc>
                  <a:spcPts val="3900"/>
                </a:lnSpc>
              </a:pPr>
              <a:r>
                <a:rPr lang="en-US" sz="3000">
                  <a:solidFill>
                    <a:srgbClr val="F4F6FC"/>
                  </a:solidFill>
                  <a:latin typeface="HK Grotesk"/>
                  <a:ea typeface="HK Grotesk"/>
                  <a:cs typeface="HK Grotesk"/>
                  <a:sym typeface="HK Grotesk"/>
                </a:rPr>
                <a:t>Te Whakatōhea</a:t>
              </a:r>
            </a:p>
            <a:p>
              <a:pPr marL="0" lvl="0" indent="0" algn="l">
                <a:lnSpc>
                  <a:spcPts val="3900"/>
                </a:lnSpc>
              </a:pPr>
              <a:r>
                <a:rPr lang="en-US" sz="3000">
                  <a:solidFill>
                    <a:srgbClr val="F4F6FC"/>
                  </a:solidFill>
                  <a:latin typeface="HK Grotesk"/>
                  <a:ea typeface="HK Grotesk"/>
                  <a:cs typeface="HK Grotesk"/>
                  <a:sym typeface="HK Grotesk"/>
                </a:rPr>
                <a:t>Ngati Porou</a:t>
              </a:r>
            </a:p>
          </p:txBody>
        </p:sp>
        <p:sp>
          <p:nvSpPr>
            <p:cNvPr id="7" name="AutoShape 7"/>
            <p:cNvSpPr/>
            <p:nvPr/>
          </p:nvSpPr>
          <p:spPr>
            <a:xfrm>
              <a:off x="0" y="4125249"/>
              <a:ext cx="7744127" cy="0"/>
            </a:xfrm>
            <a:prstGeom prst="line">
              <a:avLst/>
            </a:prstGeom>
            <a:ln w="139700" cap="flat">
              <a:solidFill>
                <a:srgbClr val="FFFFFF"/>
              </a:solidFill>
              <a:prstDash val="solid"/>
              <a:headEnd type="none" w="sm" len="sm"/>
              <a:tailEnd type="none" w="sm" len="sm"/>
            </a:ln>
          </p:spPr>
          <p:txBody>
            <a:bodyPr/>
            <a:lstStyle/>
            <a:p>
              <a:endParaRPr lang="en-NZ"/>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0045068" y="4163878"/>
            <a:ext cx="7162632" cy="5094422"/>
          </a:xfrm>
          <a:custGeom>
            <a:avLst/>
            <a:gdLst/>
            <a:ahLst/>
            <a:cxnLst/>
            <a:rect l="l" t="t" r="r" b="b"/>
            <a:pathLst>
              <a:path w="7162632" h="5094422">
                <a:moveTo>
                  <a:pt x="0" y="0"/>
                </a:moveTo>
                <a:lnTo>
                  <a:pt x="7162632" y="0"/>
                </a:lnTo>
                <a:lnTo>
                  <a:pt x="7162632" y="5094422"/>
                </a:lnTo>
                <a:lnTo>
                  <a:pt x="0" y="5094422"/>
                </a:lnTo>
                <a:lnTo>
                  <a:pt x="0" y="0"/>
                </a:lnTo>
                <a:close/>
              </a:path>
            </a:pathLst>
          </a:custGeom>
          <a:blipFill>
            <a:blip r:embed="rId3"/>
            <a:stretch>
              <a:fillRect/>
            </a:stretch>
          </a:blipFill>
        </p:spPr>
        <p:txBody>
          <a:bodyPr/>
          <a:lstStyle/>
          <a:p>
            <a:endParaRPr lang="en-NZ"/>
          </a:p>
        </p:txBody>
      </p:sp>
      <p:sp>
        <p:nvSpPr>
          <p:cNvPr id="4" name="Freeform 4"/>
          <p:cNvSpPr/>
          <p:nvPr/>
        </p:nvSpPr>
        <p:spPr>
          <a:xfrm>
            <a:off x="1028700" y="4212419"/>
            <a:ext cx="7458555" cy="5127757"/>
          </a:xfrm>
          <a:custGeom>
            <a:avLst/>
            <a:gdLst/>
            <a:ahLst/>
            <a:cxnLst/>
            <a:rect l="l" t="t" r="r" b="b"/>
            <a:pathLst>
              <a:path w="7458555" h="5127757">
                <a:moveTo>
                  <a:pt x="0" y="0"/>
                </a:moveTo>
                <a:lnTo>
                  <a:pt x="7458555" y="0"/>
                </a:lnTo>
                <a:lnTo>
                  <a:pt x="7458555" y="5127757"/>
                </a:lnTo>
                <a:lnTo>
                  <a:pt x="0" y="5127757"/>
                </a:lnTo>
                <a:lnTo>
                  <a:pt x="0" y="0"/>
                </a:lnTo>
                <a:close/>
              </a:path>
            </a:pathLst>
          </a:custGeom>
          <a:blipFill>
            <a:blip r:embed="rId4"/>
            <a:stretch>
              <a:fillRect/>
            </a:stretch>
          </a:blipFill>
        </p:spPr>
        <p:txBody>
          <a:bodyPr/>
          <a:lstStyle/>
          <a:p>
            <a:endParaRPr lang="en-NZ"/>
          </a:p>
        </p:txBody>
      </p:sp>
      <p:sp>
        <p:nvSpPr>
          <p:cNvPr id="5" name="TextBox 5"/>
          <p:cNvSpPr txBox="1"/>
          <p:nvPr/>
        </p:nvSpPr>
        <p:spPr>
          <a:xfrm>
            <a:off x="1173815" y="261491"/>
            <a:ext cx="15713561" cy="1348740"/>
          </a:xfrm>
          <a:prstGeom prst="rect">
            <a:avLst/>
          </a:prstGeom>
        </p:spPr>
        <p:txBody>
          <a:bodyPr lIns="0" tIns="0" rIns="0" bIns="0" rtlCol="0" anchor="t">
            <a:spAutoFit/>
          </a:bodyPr>
          <a:lstStyle/>
          <a:p>
            <a:pPr algn="ctr">
              <a:lnSpc>
                <a:spcPts val="5459"/>
              </a:lnSpc>
            </a:pPr>
            <a:r>
              <a:rPr lang="en-US" sz="3899" b="1">
                <a:solidFill>
                  <a:srgbClr val="FFFFFF"/>
                </a:solidFill>
                <a:latin typeface="Canva Sans Bold"/>
                <a:ea typeface="Canva Sans Bold"/>
                <a:cs typeface="Canva Sans Bold"/>
                <a:sym typeface="Canva Sans Bold"/>
              </a:rPr>
              <a:t>Wero i te ao mārie</a:t>
            </a:r>
          </a:p>
          <a:p>
            <a:pPr algn="ctr">
              <a:lnSpc>
                <a:spcPts val="5459"/>
              </a:lnSpc>
              <a:spcBef>
                <a:spcPct val="0"/>
              </a:spcBef>
            </a:pPr>
            <a:endParaRPr lang="en-US" sz="3899" b="1">
              <a:solidFill>
                <a:srgbClr val="FFFFFF"/>
              </a:solidFill>
              <a:latin typeface="Canva Sans Bold"/>
              <a:ea typeface="Canva Sans Bold"/>
              <a:cs typeface="Canva Sans Bold"/>
              <a:sym typeface="Canva Sans Bold"/>
            </a:endParaRPr>
          </a:p>
        </p:txBody>
      </p:sp>
      <p:sp>
        <p:nvSpPr>
          <p:cNvPr id="6" name="TextBox 6"/>
          <p:cNvSpPr txBox="1"/>
          <p:nvPr/>
        </p:nvSpPr>
        <p:spPr>
          <a:xfrm>
            <a:off x="470349" y="990600"/>
            <a:ext cx="5811981" cy="2994434"/>
          </a:xfrm>
          <a:prstGeom prst="rect">
            <a:avLst/>
          </a:prstGeom>
        </p:spPr>
        <p:txBody>
          <a:bodyPr lIns="0" tIns="0" rIns="0" bIns="0" rtlCol="0" anchor="t">
            <a:spAutoFit/>
          </a:bodyPr>
          <a:lstStyle/>
          <a:p>
            <a:pPr marL="932710" lvl="2" indent="-310903" algn="l">
              <a:lnSpc>
                <a:spcPts val="3024"/>
              </a:lnSpc>
              <a:buFont typeface="Arial"/>
              <a:buChar char="⚬"/>
            </a:pPr>
            <a:r>
              <a:rPr lang="en-US" sz="2160">
                <a:solidFill>
                  <a:srgbClr val="FFFFFF"/>
                </a:solidFill>
                <a:latin typeface="Canva Sans"/>
                <a:ea typeface="Canva Sans"/>
                <a:cs typeface="Canva Sans"/>
                <a:sym typeface="Canva Sans"/>
              </a:rPr>
              <a:t>Honohonoi (Te Arawa)</a:t>
            </a:r>
          </a:p>
          <a:p>
            <a:pPr marL="932710" lvl="2" indent="-310903" algn="l">
              <a:lnSpc>
                <a:spcPts val="3024"/>
              </a:lnSpc>
              <a:buFont typeface="Arial"/>
              <a:buChar char="⚬"/>
            </a:pPr>
            <a:r>
              <a:rPr lang="en-US" sz="2160">
                <a:solidFill>
                  <a:srgbClr val="FFFFFF"/>
                </a:solidFill>
                <a:latin typeface="Canva Sans"/>
                <a:ea typeface="Canva Sans"/>
                <a:cs typeface="Canva Sans"/>
                <a:sym typeface="Canva Sans"/>
              </a:rPr>
              <a:t>Te Rua o Takurua (Dr Rangi Matamua)</a:t>
            </a:r>
          </a:p>
          <a:p>
            <a:pPr marL="932710" lvl="2" indent="-310903" algn="l">
              <a:lnSpc>
                <a:spcPts val="3024"/>
              </a:lnSpc>
              <a:buFont typeface="Arial"/>
              <a:buChar char="⚬"/>
            </a:pPr>
            <a:r>
              <a:rPr lang="en-US" sz="2160">
                <a:solidFill>
                  <a:srgbClr val="FFFFFF"/>
                </a:solidFill>
                <a:latin typeface="Canva Sans"/>
                <a:ea typeface="Canva Sans"/>
                <a:cs typeface="Canva Sans"/>
                <a:sym typeface="Canva Sans"/>
              </a:rPr>
              <a:t>Hōngongoi</a:t>
            </a:r>
          </a:p>
          <a:p>
            <a:pPr marL="932710" lvl="2" indent="-310903" algn="l">
              <a:lnSpc>
                <a:spcPts val="3024"/>
              </a:lnSpc>
              <a:buFont typeface="Arial"/>
              <a:buChar char="⚬"/>
            </a:pPr>
            <a:r>
              <a:rPr lang="en-US" sz="2160" spc="-54">
                <a:solidFill>
                  <a:srgbClr val="FFFFFF"/>
                </a:solidFill>
                <a:latin typeface="Canva Sans"/>
                <a:ea typeface="Canva Sans"/>
                <a:cs typeface="Canva Sans"/>
                <a:sym typeface="Canva Sans"/>
              </a:rPr>
              <a:t>Hongonui</a:t>
            </a:r>
            <a:r>
              <a:rPr lang="en-US" sz="2160" b="1" spc="-54">
                <a:solidFill>
                  <a:srgbClr val="FFFFFF"/>
                </a:solidFill>
                <a:latin typeface="Canva Sans Bold"/>
                <a:ea typeface="Canva Sans Bold"/>
                <a:cs typeface="Canva Sans Bold"/>
                <a:sym typeface="Canva Sans Bold"/>
              </a:rPr>
              <a:t>  </a:t>
            </a:r>
          </a:p>
          <a:p>
            <a:pPr marL="932710" lvl="2" indent="-310903" algn="l">
              <a:lnSpc>
                <a:spcPts val="3024"/>
              </a:lnSpc>
              <a:buFont typeface="Arial"/>
              <a:buChar char="⚬"/>
            </a:pPr>
            <a:r>
              <a:rPr lang="en-US" sz="2160" spc="-54">
                <a:solidFill>
                  <a:srgbClr val="FFFFFF"/>
                </a:solidFill>
                <a:latin typeface="Canva Sans"/>
                <a:ea typeface="Canva Sans"/>
                <a:cs typeface="Canva Sans"/>
                <a:sym typeface="Canva Sans"/>
              </a:rPr>
              <a:t>Maruaroa</a:t>
            </a:r>
            <a:r>
              <a:rPr lang="en-US" sz="2160" b="1" spc="-54">
                <a:solidFill>
                  <a:srgbClr val="FFFFFF"/>
                </a:solidFill>
                <a:latin typeface="Canva Sans Bold"/>
                <a:ea typeface="Canva Sans Bold"/>
                <a:cs typeface="Canva Sans Bold"/>
                <a:sym typeface="Canva Sans Bold"/>
              </a:rPr>
              <a:t>  </a:t>
            </a:r>
          </a:p>
          <a:p>
            <a:pPr marL="932710" lvl="2" indent="-310903" algn="l">
              <a:lnSpc>
                <a:spcPts val="3024"/>
              </a:lnSpc>
              <a:buFont typeface="Arial"/>
              <a:buChar char="⚬"/>
            </a:pPr>
            <a:r>
              <a:rPr lang="en-US" sz="2160" spc="-54">
                <a:solidFill>
                  <a:srgbClr val="FFFFFF"/>
                </a:solidFill>
                <a:latin typeface="Canva Sans"/>
                <a:ea typeface="Canva Sans"/>
                <a:cs typeface="Canva Sans"/>
                <a:sym typeface="Canva Sans"/>
              </a:rPr>
              <a:t>Maramawhitu</a:t>
            </a:r>
            <a:r>
              <a:rPr lang="en-US" sz="2160" b="1" spc="-54">
                <a:solidFill>
                  <a:srgbClr val="FFFFFF"/>
                </a:solidFill>
                <a:latin typeface="Canva Sans Bold"/>
                <a:ea typeface="Canva Sans Bold"/>
                <a:cs typeface="Canva Sans Bold"/>
                <a:sym typeface="Canva Sans Bold"/>
              </a:rPr>
              <a:t>  </a:t>
            </a:r>
          </a:p>
          <a:p>
            <a:pPr marL="932710" lvl="2" indent="-310903" algn="l">
              <a:lnSpc>
                <a:spcPts val="3024"/>
              </a:lnSpc>
              <a:buFont typeface="Arial"/>
              <a:buChar char="⚬"/>
            </a:pPr>
            <a:r>
              <a:rPr lang="en-US" sz="2160" spc="-54">
                <a:solidFill>
                  <a:srgbClr val="FFFFFF"/>
                </a:solidFill>
                <a:latin typeface="Canva Sans"/>
                <a:ea typeface="Canva Sans"/>
                <a:cs typeface="Canva Sans"/>
                <a:sym typeface="Canva Sans"/>
              </a:rPr>
              <a:t>Hūrae</a:t>
            </a:r>
            <a:r>
              <a:rPr lang="en-US" sz="2160" b="1" spc="-54">
                <a:solidFill>
                  <a:srgbClr val="FFFFFF"/>
                </a:solidFill>
                <a:latin typeface="Canva Sans Bold"/>
                <a:ea typeface="Canva Sans Bold"/>
                <a:cs typeface="Canva Sans Bold"/>
                <a:sym typeface="Canva Sans Bold"/>
              </a:rPr>
              <a:t>  </a:t>
            </a:r>
          </a:p>
          <a:p>
            <a:pPr marL="932710" lvl="2" indent="-310903" algn="l">
              <a:lnSpc>
                <a:spcPts val="3024"/>
              </a:lnSpc>
              <a:spcBef>
                <a:spcPct val="0"/>
              </a:spcBef>
              <a:buFont typeface="Arial"/>
              <a:buChar char="⚬"/>
            </a:pPr>
            <a:r>
              <a:rPr lang="en-US" sz="2160">
                <a:solidFill>
                  <a:srgbClr val="FFFFFF"/>
                </a:solidFill>
                <a:latin typeface="Canva Sans"/>
                <a:ea typeface="Canva Sans"/>
                <a:cs typeface="Canva Sans"/>
                <a:sym typeface="Canva Sans"/>
              </a:rPr>
              <a:t>July </a:t>
            </a:r>
          </a:p>
        </p:txBody>
      </p:sp>
      <p:sp>
        <p:nvSpPr>
          <p:cNvPr id="7" name="TextBox 7"/>
          <p:cNvSpPr txBox="1"/>
          <p:nvPr/>
        </p:nvSpPr>
        <p:spPr>
          <a:xfrm>
            <a:off x="9806438" y="9498490"/>
            <a:ext cx="7401262" cy="461781"/>
          </a:xfrm>
          <a:prstGeom prst="rect">
            <a:avLst/>
          </a:prstGeom>
        </p:spPr>
        <p:txBody>
          <a:bodyPr lIns="0" tIns="0" rIns="0" bIns="0" rtlCol="0" anchor="t">
            <a:spAutoFit/>
          </a:bodyPr>
          <a:lstStyle/>
          <a:p>
            <a:pPr algn="ctr">
              <a:lnSpc>
                <a:spcPts val="1810"/>
              </a:lnSpc>
              <a:spcBef>
                <a:spcPct val="0"/>
              </a:spcBef>
            </a:pPr>
            <a:r>
              <a:rPr lang="en-US" sz="1293">
                <a:solidFill>
                  <a:srgbClr val="FFFFFF"/>
                </a:solidFill>
                <a:latin typeface="Canva Sans"/>
                <a:ea typeface="Canva Sans"/>
                <a:cs typeface="Canva Sans"/>
                <a:sym typeface="Canva Sans"/>
              </a:rPr>
              <a:t>NZ Herald. (2023, March 1). Logging debris and landslide block Gisborne road during heavy rain</a:t>
            </a:r>
          </a:p>
        </p:txBody>
      </p:sp>
      <p:sp>
        <p:nvSpPr>
          <p:cNvPr id="8" name="TextBox 8"/>
          <p:cNvSpPr txBox="1"/>
          <p:nvPr/>
        </p:nvSpPr>
        <p:spPr>
          <a:xfrm>
            <a:off x="1173815" y="9455494"/>
            <a:ext cx="7441445" cy="557298"/>
          </a:xfrm>
          <a:prstGeom prst="rect">
            <a:avLst/>
          </a:prstGeom>
        </p:spPr>
        <p:txBody>
          <a:bodyPr lIns="0" tIns="0" rIns="0" bIns="0" rtlCol="0" anchor="t">
            <a:spAutoFit/>
          </a:bodyPr>
          <a:lstStyle/>
          <a:p>
            <a:pPr algn="ctr">
              <a:lnSpc>
                <a:spcPts val="2259"/>
              </a:lnSpc>
              <a:spcBef>
                <a:spcPct val="0"/>
              </a:spcBef>
            </a:pPr>
            <a:r>
              <a:rPr lang="en-US" sz="1613">
                <a:solidFill>
                  <a:srgbClr val="FFFFFF"/>
                </a:solidFill>
                <a:latin typeface="Canva Sans"/>
                <a:ea typeface="Canva Sans"/>
                <a:cs typeface="Canva Sans"/>
                <a:sym typeface="Canva Sans"/>
              </a:rPr>
              <a:t>Unknown. (n.d.). Silhouette of depressed man sitting in dark hallway [Photograph]. </a:t>
            </a:r>
          </a:p>
        </p:txBody>
      </p:sp>
      <p:sp>
        <p:nvSpPr>
          <p:cNvPr id="9" name="TextBox 9"/>
          <p:cNvSpPr txBox="1"/>
          <p:nvPr/>
        </p:nvSpPr>
        <p:spPr>
          <a:xfrm>
            <a:off x="9505823" y="1613406"/>
            <a:ext cx="6341745" cy="1828377"/>
          </a:xfrm>
          <a:prstGeom prst="rect">
            <a:avLst/>
          </a:prstGeom>
        </p:spPr>
        <p:txBody>
          <a:bodyPr lIns="0" tIns="0" rIns="0" bIns="0" rtlCol="0" anchor="t">
            <a:spAutoFit/>
          </a:bodyPr>
          <a:lstStyle/>
          <a:p>
            <a:pPr marL="914495" lvl="2" indent="-304832" algn="l">
              <a:lnSpc>
                <a:spcPts val="2965"/>
              </a:lnSpc>
              <a:buFont typeface="Arial"/>
              <a:buChar char="⚬"/>
            </a:pPr>
            <a:r>
              <a:rPr lang="en-US" sz="2117">
                <a:solidFill>
                  <a:srgbClr val="FFFFFF"/>
                </a:solidFill>
                <a:latin typeface="Canva Sans"/>
                <a:ea typeface="Canva Sans"/>
                <a:cs typeface="Canva Sans"/>
                <a:sym typeface="Canva Sans"/>
              </a:rPr>
              <a:t>Hereturikōka (Te Arawa)</a:t>
            </a:r>
          </a:p>
          <a:p>
            <a:pPr marL="914495" lvl="2" indent="-304832" algn="l">
              <a:lnSpc>
                <a:spcPts val="2965"/>
              </a:lnSpc>
              <a:buFont typeface="Arial"/>
              <a:buChar char="⚬"/>
            </a:pPr>
            <a:r>
              <a:rPr lang="en-US" sz="2117">
                <a:solidFill>
                  <a:srgbClr val="FFFFFF"/>
                </a:solidFill>
                <a:latin typeface="Canva Sans"/>
                <a:ea typeface="Canva Sans"/>
                <a:cs typeface="Canva Sans"/>
                <a:sym typeface="Canva Sans"/>
              </a:rPr>
              <a:t>Te Toru Here o Pipiri (Dr Rangi Matamua)</a:t>
            </a:r>
          </a:p>
          <a:p>
            <a:pPr marL="914495" lvl="2" indent="-304832" algn="l">
              <a:lnSpc>
                <a:spcPts val="2965"/>
              </a:lnSpc>
              <a:buFont typeface="Arial"/>
              <a:buChar char="⚬"/>
            </a:pPr>
            <a:r>
              <a:rPr lang="en-US" sz="2117" spc="-52">
                <a:solidFill>
                  <a:srgbClr val="FFFFFF"/>
                </a:solidFill>
                <a:latin typeface="Canva Sans"/>
                <a:ea typeface="Canva Sans"/>
                <a:cs typeface="Canva Sans"/>
                <a:sym typeface="Canva Sans"/>
              </a:rPr>
              <a:t>Ākuhata  </a:t>
            </a:r>
          </a:p>
          <a:p>
            <a:pPr marL="914495" lvl="2" indent="-304832" algn="l">
              <a:lnSpc>
                <a:spcPts val="2965"/>
              </a:lnSpc>
              <a:buFont typeface="Arial"/>
              <a:buChar char="⚬"/>
            </a:pPr>
            <a:r>
              <a:rPr lang="en-US" sz="2117" spc="-52">
                <a:solidFill>
                  <a:srgbClr val="FFFFFF"/>
                </a:solidFill>
                <a:latin typeface="Canva Sans"/>
                <a:ea typeface="Canva Sans"/>
                <a:cs typeface="Canva Sans"/>
                <a:sym typeface="Canva Sans"/>
              </a:rPr>
              <a:t>Maramawaru  </a:t>
            </a:r>
          </a:p>
          <a:p>
            <a:pPr marL="914495" lvl="2" indent="-304832" algn="l">
              <a:lnSpc>
                <a:spcPts val="2965"/>
              </a:lnSpc>
              <a:spcBef>
                <a:spcPct val="0"/>
              </a:spcBef>
              <a:buFont typeface="Arial"/>
              <a:buChar char="⚬"/>
            </a:pPr>
            <a:r>
              <a:rPr lang="en-US" sz="2117">
                <a:solidFill>
                  <a:srgbClr val="FFFFFF"/>
                </a:solidFill>
                <a:latin typeface="Canva Sans"/>
                <a:ea typeface="Canva Sans"/>
                <a:cs typeface="Canva Sans"/>
                <a:sym typeface="Canva Sans"/>
              </a:rPr>
              <a:t>August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961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1327642" y="3190731"/>
            <a:ext cx="6443907" cy="4293253"/>
          </a:xfrm>
          <a:custGeom>
            <a:avLst/>
            <a:gdLst/>
            <a:ahLst/>
            <a:cxnLst/>
            <a:rect l="l" t="t" r="r" b="b"/>
            <a:pathLst>
              <a:path w="6443907" h="4293253">
                <a:moveTo>
                  <a:pt x="0" y="0"/>
                </a:moveTo>
                <a:lnTo>
                  <a:pt x="6443907" y="0"/>
                </a:lnTo>
                <a:lnTo>
                  <a:pt x="6443907" y="4293253"/>
                </a:lnTo>
                <a:lnTo>
                  <a:pt x="0" y="4293253"/>
                </a:lnTo>
                <a:lnTo>
                  <a:pt x="0" y="0"/>
                </a:lnTo>
                <a:close/>
              </a:path>
            </a:pathLst>
          </a:custGeom>
          <a:blipFill>
            <a:blip r:embed="rId3"/>
            <a:stretch>
              <a:fillRect/>
            </a:stretch>
          </a:blipFill>
        </p:spPr>
        <p:txBody>
          <a:bodyPr/>
          <a:lstStyle/>
          <a:p>
            <a:endParaRPr lang="en-NZ"/>
          </a:p>
        </p:txBody>
      </p:sp>
      <p:sp>
        <p:nvSpPr>
          <p:cNvPr id="4" name="Freeform 4"/>
          <p:cNvSpPr/>
          <p:nvPr/>
        </p:nvSpPr>
        <p:spPr>
          <a:xfrm>
            <a:off x="5807002" y="2592345"/>
            <a:ext cx="4863415" cy="6296219"/>
          </a:xfrm>
          <a:custGeom>
            <a:avLst/>
            <a:gdLst/>
            <a:ahLst/>
            <a:cxnLst/>
            <a:rect l="l" t="t" r="r" b="b"/>
            <a:pathLst>
              <a:path w="4863415" h="6296219">
                <a:moveTo>
                  <a:pt x="0" y="0"/>
                </a:moveTo>
                <a:lnTo>
                  <a:pt x="4863415" y="0"/>
                </a:lnTo>
                <a:lnTo>
                  <a:pt x="4863415" y="6296218"/>
                </a:lnTo>
                <a:lnTo>
                  <a:pt x="0" y="6296218"/>
                </a:lnTo>
                <a:lnTo>
                  <a:pt x="0" y="0"/>
                </a:lnTo>
                <a:close/>
              </a:path>
            </a:pathLst>
          </a:custGeom>
          <a:blipFill>
            <a:blip r:embed="rId4"/>
            <a:stretch>
              <a:fillRect t="-1495" b="-1495"/>
            </a:stretch>
          </a:blipFill>
        </p:spPr>
        <p:txBody>
          <a:bodyPr/>
          <a:lstStyle/>
          <a:p>
            <a:endParaRPr lang="en-NZ"/>
          </a:p>
        </p:txBody>
      </p:sp>
      <p:sp>
        <p:nvSpPr>
          <p:cNvPr id="5" name="TextBox 5"/>
          <p:cNvSpPr txBox="1"/>
          <p:nvPr/>
        </p:nvSpPr>
        <p:spPr>
          <a:xfrm>
            <a:off x="2439341" y="695360"/>
            <a:ext cx="13409318" cy="1180465"/>
          </a:xfrm>
          <a:prstGeom prst="rect">
            <a:avLst/>
          </a:prstGeom>
        </p:spPr>
        <p:txBody>
          <a:bodyPr lIns="0" tIns="0" rIns="0" bIns="0" rtlCol="0" anchor="t">
            <a:spAutoFit/>
          </a:bodyPr>
          <a:lstStyle/>
          <a:p>
            <a:pPr algn="ctr">
              <a:lnSpc>
                <a:spcPts val="4759"/>
              </a:lnSpc>
            </a:pPr>
            <a:r>
              <a:rPr lang="en-US" sz="3399" b="1">
                <a:solidFill>
                  <a:srgbClr val="FFFFFF"/>
                </a:solidFill>
                <a:latin typeface="Canva Sans Bold"/>
                <a:ea typeface="Canva Sans Bold"/>
                <a:cs typeface="Canva Sans Bold"/>
                <a:sym typeface="Canva Sans Bold"/>
              </a:rPr>
              <a:t>Wero i te whakatakapungarehu </a:t>
            </a:r>
          </a:p>
          <a:p>
            <a:pPr algn="ctr">
              <a:lnSpc>
                <a:spcPts val="4759"/>
              </a:lnSpc>
              <a:spcBef>
                <a:spcPct val="0"/>
              </a:spcBef>
            </a:pPr>
            <a:endParaRPr lang="en-US" sz="3399" b="1">
              <a:solidFill>
                <a:srgbClr val="FFFFFF"/>
              </a:solidFill>
              <a:latin typeface="Canva Sans Bold"/>
              <a:ea typeface="Canva Sans Bold"/>
              <a:cs typeface="Canva Sans Bold"/>
              <a:sym typeface="Canva Sans Bold"/>
            </a:endParaRPr>
          </a:p>
        </p:txBody>
      </p:sp>
      <p:sp>
        <p:nvSpPr>
          <p:cNvPr id="6" name="TextBox 6"/>
          <p:cNvSpPr txBox="1"/>
          <p:nvPr/>
        </p:nvSpPr>
        <p:spPr>
          <a:xfrm>
            <a:off x="0" y="2322697"/>
            <a:ext cx="5153484" cy="3417757"/>
          </a:xfrm>
          <a:prstGeom prst="rect">
            <a:avLst/>
          </a:prstGeom>
        </p:spPr>
        <p:txBody>
          <a:bodyPr lIns="0" tIns="0" rIns="0" bIns="0" rtlCol="0" anchor="t">
            <a:spAutoFit/>
          </a:bodyPr>
          <a:lstStyle/>
          <a:p>
            <a:pPr marL="933655" lvl="2" indent="-311218" algn="l">
              <a:lnSpc>
                <a:spcPts val="3027"/>
              </a:lnSpc>
              <a:buFont typeface="Arial"/>
              <a:buChar char="⚬"/>
            </a:pPr>
            <a:r>
              <a:rPr lang="en-US" sz="2162">
                <a:solidFill>
                  <a:srgbClr val="FFFFFF"/>
                </a:solidFill>
                <a:latin typeface="Canva Sans"/>
                <a:ea typeface="Canva Sans"/>
                <a:cs typeface="Canva Sans"/>
                <a:sym typeface="Canva Sans"/>
              </a:rPr>
              <a:t>Hereturikōka (Te Arawa)</a:t>
            </a:r>
          </a:p>
          <a:p>
            <a:pPr marL="933655" lvl="2" indent="-311218" algn="l">
              <a:lnSpc>
                <a:spcPts val="3027"/>
              </a:lnSpc>
              <a:spcBef>
                <a:spcPct val="0"/>
              </a:spcBef>
              <a:buFont typeface="Arial"/>
              <a:buChar char="⚬"/>
            </a:pPr>
            <a:r>
              <a:rPr lang="en-US" sz="2162">
                <a:solidFill>
                  <a:srgbClr val="FFFFFF"/>
                </a:solidFill>
                <a:latin typeface="Canva Sans"/>
                <a:ea typeface="Canva Sans"/>
                <a:cs typeface="Canva Sans"/>
                <a:sym typeface="Canva Sans"/>
              </a:rPr>
              <a:t>Te Toru Here o Pipiri (Dr Rangi Matamua)</a:t>
            </a:r>
          </a:p>
          <a:p>
            <a:pPr marL="933655" lvl="2" indent="-311218" algn="l">
              <a:lnSpc>
                <a:spcPts val="3027"/>
              </a:lnSpc>
              <a:spcBef>
                <a:spcPct val="0"/>
              </a:spcBef>
              <a:buFont typeface="Arial"/>
              <a:buChar char="⚬"/>
            </a:pPr>
            <a:r>
              <a:rPr lang="en-US" sz="2162">
                <a:solidFill>
                  <a:srgbClr val="FFFFFF"/>
                </a:solidFill>
                <a:latin typeface="Canva Sans"/>
                <a:ea typeface="Canva Sans"/>
                <a:cs typeface="Canva Sans"/>
                <a:sym typeface="Canva Sans"/>
              </a:rPr>
              <a:t>Ākuhata </a:t>
            </a:r>
          </a:p>
          <a:p>
            <a:pPr marL="933655" lvl="2" indent="-311218" algn="l">
              <a:lnSpc>
                <a:spcPts val="3027"/>
              </a:lnSpc>
              <a:spcBef>
                <a:spcPct val="0"/>
              </a:spcBef>
              <a:buFont typeface="Arial"/>
              <a:buChar char="⚬"/>
            </a:pPr>
            <a:r>
              <a:rPr lang="en-US" sz="2162">
                <a:solidFill>
                  <a:srgbClr val="FFFFFF"/>
                </a:solidFill>
                <a:latin typeface="Canva Sans"/>
                <a:ea typeface="Canva Sans"/>
                <a:cs typeface="Canva Sans"/>
                <a:sym typeface="Canva Sans"/>
              </a:rPr>
              <a:t>Maramawaru </a:t>
            </a:r>
          </a:p>
          <a:p>
            <a:pPr marL="933655" lvl="2" indent="-311218" algn="l">
              <a:lnSpc>
                <a:spcPts val="3027"/>
              </a:lnSpc>
              <a:spcBef>
                <a:spcPct val="0"/>
              </a:spcBef>
              <a:buFont typeface="Arial"/>
              <a:buChar char="⚬"/>
            </a:pPr>
            <a:r>
              <a:rPr lang="en-US" sz="2162">
                <a:solidFill>
                  <a:srgbClr val="FFFFFF"/>
                </a:solidFill>
                <a:latin typeface="Canva Sans"/>
                <a:ea typeface="Canva Sans"/>
                <a:cs typeface="Canva Sans"/>
                <a:sym typeface="Canva Sans"/>
              </a:rPr>
              <a:t>August</a:t>
            </a:r>
          </a:p>
          <a:p>
            <a:pPr algn="l">
              <a:lnSpc>
                <a:spcPts val="3027"/>
              </a:lnSpc>
              <a:spcBef>
                <a:spcPct val="0"/>
              </a:spcBef>
            </a:pPr>
            <a:endParaRPr lang="en-US" sz="2162">
              <a:solidFill>
                <a:srgbClr val="FFFFFF"/>
              </a:solidFill>
              <a:latin typeface="Canva Sans"/>
              <a:ea typeface="Canva Sans"/>
              <a:cs typeface="Canva Sans"/>
              <a:sym typeface="Canva Sans"/>
            </a:endParaRPr>
          </a:p>
          <a:p>
            <a:pPr algn="l">
              <a:lnSpc>
                <a:spcPts val="3027"/>
              </a:lnSpc>
              <a:spcBef>
                <a:spcPct val="0"/>
              </a:spcBef>
            </a:pPr>
            <a:endParaRPr lang="en-US" sz="2162">
              <a:solidFill>
                <a:srgbClr val="FFFFFF"/>
              </a:solidFill>
              <a:latin typeface="Canva Sans"/>
              <a:ea typeface="Canva Sans"/>
              <a:cs typeface="Canva Sans"/>
              <a:sym typeface="Canva Sans"/>
            </a:endParaRPr>
          </a:p>
          <a:p>
            <a:pPr algn="ctr">
              <a:lnSpc>
                <a:spcPts val="3027"/>
              </a:lnSpc>
              <a:spcBef>
                <a:spcPct val="0"/>
              </a:spcBef>
            </a:pPr>
            <a:endParaRPr lang="en-US" sz="2162">
              <a:solidFill>
                <a:srgbClr val="FFFFFF"/>
              </a:solidFill>
              <a:latin typeface="Canva Sans"/>
              <a:ea typeface="Canva Sans"/>
              <a:cs typeface="Canva Sans"/>
              <a:sym typeface="Canva Sans"/>
            </a:endParaRPr>
          </a:p>
        </p:txBody>
      </p:sp>
      <p:sp>
        <p:nvSpPr>
          <p:cNvPr id="7" name="TextBox 7"/>
          <p:cNvSpPr txBox="1"/>
          <p:nvPr/>
        </p:nvSpPr>
        <p:spPr>
          <a:xfrm>
            <a:off x="11447664" y="7817279"/>
            <a:ext cx="6203862" cy="198529"/>
          </a:xfrm>
          <a:prstGeom prst="rect">
            <a:avLst/>
          </a:prstGeom>
        </p:spPr>
        <p:txBody>
          <a:bodyPr lIns="0" tIns="0" rIns="0" bIns="0" rtlCol="0" anchor="t">
            <a:spAutoFit/>
          </a:bodyPr>
          <a:lstStyle/>
          <a:p>
            <a:pPr algn="ctr">
              <a:lnSpc>
                <a:spcPts val="1706"/>
              </a:lnSpc>
              <a:spcBef>
                <a:spcPct val="0"/>
              </a:spcBef>
            </a:pPr>
            <a:r>
              <a:rPr lang="en-US" sz="1218">
                <a:solidFill>
                  <a:srgbClr val="FFFFFF"/>
                </a:solidFill>
                <a:latin typeface="Canva Sans"/>
                <a:ea typeface="Canva Sans"/>
                <a:cs typeface="Canva Sans"/>
                <a:sym typeface="Canva Sans"/>
              </a:rPr>
              <a:t>This Old House. (n.d.). 8 uses for wood ash at home and in the garden [Photograph]. </a:t>
            </a:r>
          </a:p>
        </p:txBody>
      </p:sp>
      <p:sp>
        <p:nvSpPr>
          <p:cNvPr id="8" name="TextBox 8"/>
          <p:cNvSpPr txBox="1"/>
          <p:nvPr/>
        </p:nvSpPr>
        <p:spPr>
          <a:xfrm>
            <a:off x="5888340" y="9041122"/>
            <a:ext cx="1658243" cy="357648"/>
          </a:xfrm>
          <a:prstGeom prst="rect">
            <a:avLst/>
          </a:prstGeom>
        </p:spPr>
        <p:txBody>
          <a:bodyPr lIns="0" tIns="0" rIns="0" bIns="0" rtlCol="0" anchor="t">
            <a:spAutoFit/>
          </a:bodyPr>
          <a:lstStyle/>
          <a:p>
            <a:pPr algn="ctr">
              <a:lnSpc>
                <a:spcPts val="2862"/>
              </a:lnSpc>
              <a:spcBef>
                <a:spcPct val="0"/>
              </a:spcBef>
            </a:pPr>
            <a:r>
              <a:rPr lang="en-US" sz="2044">
                <a:solidFill>
                  <a:srgbClr val="FFFFFF"/>
                </a:solidFill>
                <a:latin typeface="Canva Sans"/>
                <a:ea typeface="Canva Sans"/>
                <a:cs typeface="Canva Sans"/>
                <a:sym typeface="Canva Sans"/>
              </a:rPr>
              <a:t>Jade’s phone</a:t>
            </a:r>
          </a:p>
        </p:txBody>
      </p:sp>
      <p:sp>
        <p:nvSpPr>
          <p:cNvPr id="9" name="TextBox 9"/>
          <p:cNvSpPr txBox="1"/>
          <p:nvPr/>
        </p:nvSpPr>
        <p:spPr>
          <a:xfrm>
            <a:off x="0" y="5538854"/>
            <a:ext cx="6520393" cy="2684447"/>
          </a:xfrm>
          <a:prstGeom prst="rect">
            <a:avLst/>
          </a:prstGeom>
        </p:spPr>
        <p:txBody>
          <a:bodyPr lIns="0" tIns="0" rIns="0" bIns="0" rtlCol="0" anchor="t">
            <a:spAutoFit/>
          </a:bodyPr>
          <a:lstStyle/>
          <a:p>
            <a:pPr marL="824131" lvl="2" indent="-274710" algn="l">
              <a:lnSpc>
                <a:spcPts val="2672"/>
              </a:lnSpc>
              <a:buFont typeface="Arial"/>
              <a:buChar char="⚬"/>
            </a:pPr>
            <a:r>
              <a:rPr lang="en-US" sz="1908">
                <a:solidFill>
                  <a:srgbClr val="FFFFFF"/>
                </a:solidFill>
                <a:latin typeface="Canva Sans"/>
                <a:ea typeface="Canva Sans"/>
                <a:cs typeface="Canva Sans"/>
                <a:sym typeface="Canva Sans"/>
              </a:rPr>
              <a:t>Mahuru (Te Arawa)</a:t>
            </a:r>
          </a:p>
          <a:p>
            <a:pPr marL="824131" lvl="2" indent="-274710" algn="l">
              <a:lnSpc>
                <a:spcPts val="2672"/>
              </a:lnSpc>
              <a:spcBef>
                <a:spcPct val="0"/>
              </a:spcBef>
              <a:buFont typeface="Arial"/>
              <a:buChar char="⚬"/>
            </a:pPr>
            <a:r>
              <a:rPr lang="en-US" sz="1908">
                <a:solidFill>
                  <a:srgbClr val="FFFFFF"/>
                </a:solidFill>
                <a:latin typeface="Canva Sans"/>
                <a:ea typeface="Canva Sans"/>
                <a:cs typeface="Canva Sans"/>
                <a:sym typeface="Canva Sans"/>
              </a:rPr>
              <a:t>Te Whā o Mahuru(Dr Rangi Matamua)</a:t>
            </a:r>
          </a:p>
          <a:p>
            <a:pPr marL="824131" lvl="2" indent="-274710" algn="l">
              <a:lnSpc>
                <a:spcPts val="2672"/>
              </a:lnSpc>
              <a:spcBef>
                <a:spcPct val="0"/>
              </a:spcBef>
              <a:buFont typeface="Arial"/>
              <a:buChar char="⚬"/>
            </a:pPr>
            <a:r>
              <a:rPr lang="en-US" sz="1908" spc="-47">
                <a:solidFill>
                  <a:srgbClr val="FFFFFF"/>
                </a:solidFill>
                <a:latin typeface="Canva Sans"/>
                <a:ea typeface="Canva Sans"/>
                <a:cs typeface="Canva Sans"/>
                <a:sym typeface="Canva Sans"/>
              </a:rPr>
              <a:t>Whakaahu</a:t>
            </a:r>
          </a:p>
          <a:p>
            <a:pPr marL="824131" lvl="2" indent="-274710" algn="l">
              <a:lnSpc>
                <a:spcPts val="2672"/>
              </a:lnSpc>
              <a:spcBef>
                <a:spcPct val="0"/>
              </a:spcBef>
              <a:buFont typeface="Arial"/>
              <a:buChar char="⚬"/>
            </a:pPr>
            <a:r>
              <a:rPr lang="en-US" sz="1908" spc="-47">
                <a:solidFill>
                  <a:srgbClr val="FFFFFF"/>
                </a:solidFill>
                <a:latin typeface="Canva Sans"/>
                <a:ea typeface="Canva Sans"/>
                <a:cs typeface="Canva Sans"/>
                <a:sym typeface="Canva Sans"/>
              </a:rPr>
              <a:t>Maramaiwa  </a:t>
            </a:r>
          </a:p>
          <a:p>
            <a:pPr marL="824131" lvl="2" indent="-274710" algn="l">
              <a:lnSpc>
                <a:spcPts val="2672"/>
              </a:lnSpc>
              <a:spcBef>
                <a:spcPct val="0"/>
              </a:spcBef>
              <a:buFont typeface="Arial"/>
              <a:buChar char="⚬"/>
            </a:pPr>
            <a:r>
              <a:rPr lang="en-US" sz="1908" spc="-47">
                <a:solidFill>
                  <a:srgbClr val="FFFFFF"/>
                </a:solidFill>
                <a:latin typeface="Canva Sans"/>
                <a:ea typeface="Canva Sans"/>
                <a:cs typeface="Canva Sans"/>
                <a:sym typeface="Canva Sans"/>
              </a:rPr>
              <a:t>Hepetema </a:t>
            </a:r>
          </a:p>
          <a:p>
            <a:pPr marL="824131" lvl="2" indent="-274710" algn="l">
              <a:lnSpc>
                <a:spcPts val="2672"/>
              </a:lnSpc>
              <a:spcBef>
                <a:spcPct val="0"/>
              </a:spcBef>
              <a:buFont typeface="Arial"/>
              <a:buChar char="⚬"/>
            </a:pPr>
            <a:r>
              <a:rPr lang="en-US" sz="1908">
                <a:solidFill>
                  <a:srgbClr val="FFFFFF"/>
                </a:solidFill>
                <a:latin typeface="Canva Sans"/>
                <a:ea typeface="Canva Sans"/>
                <a:cs typeface="Canva Sans"/>
                <a:sym typeface="Canva Sans"/>
              </a:rPr>
              <a:t>September</a:t>
            </a:r>
          </a:p>
          <a:p>
            <a:pPr algn="l">
              <a:lnSpc>
                <a:spcPts val="2672"/>
              </a:lnSpc>
              <a:spcBef>
                <a:spcPct val="0"/>
              </a:spcBef>
            </a:pPr>
            <a:endParaRPr lang="en-US" sz="1908">
              <a:solidFill>
                <a:srgbClr val="FFFFFF"/>
              </a:solidFill>
              <a:latin typeface="Canva Sans"/>
              <a:ea typeface="Canva Sans"/>
              <a:cs typeface="Canva Sans"/>
              <a:sym typeface="Canva Sans"/>
            </a:endParaRPr>
          </a:p>
          <a:p>
            <a:pPr algn="ctr">
              <a:lnSpc>
                <a:spcPts val="2672"/>
              </a:lnSpc>
              <a:spcBef>
                <a:spcPct val="0"/>
              </a:spcBef>
            </a:pPr>
            <a:endParaRPr lang="en-US" sz="1908">
              <a:solidFill>
                <a:srgbClr val="FFFFFF"/>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0617825" y="5293916"/>
            <a:ext cx="6355381" cy="3574902"/>
          </a:xfrm>
          <a:custGeom>
            <a:avLst/>
            <a:gdLst/>
            <a:ahLst/>
            <a:cxnLst/>
            <a:rect l="l" t="t" r="r" b="b"/>
            <a:pathLst>
              <a:path w="6355381" h="3574902">
                <a:moveTo>
                  <a:pt x="0" y="0"/>
                </a:moveTo>
                <a:lnTo>
                  <a:pt x="6355381" y="0"/>
                </a:lnTo>
                <a:lnTo>
                  <a:pt x="6355381" y="3574902"/>
                </a:lnTo>
                <a:lnTo>
                  <a:pt x="0" y="3574902"/>
                </a:lnTo>
                <a:lnTo>
                  <a:pt x="0" y="0"/>
                </a:lnTo>
                <a:close/>
              </a:path>
            </a:pathLst>
          </a:custGeom>
          <a:blipFill>
            <a:blip r:embed="rId3"/>
            <a:stretch>
              <a:fillRect/>
            </a:stretch>
          </a:blipFill>
        </p:spPr>
        <p:txBody>
          <a:bodyPr/>
          <a:lstStyle/>
          <a:p>
            <a:endParaRPr lang="en-NZ"/>
          </a:p>
        </p:txBody>
      </p:sp>
      <p:sp>
        <p:nvSpPr>
          <p:cNvPr id="4" name="TextBox 4"/>
          <p:cNvSpPr txBox="1"/>
          <p:nvPr/>
        </p:nvSpPr>
        <p:spPr>
          <a:xfrm>
            <a:off x="1497368" y="705167"/>
            <a:ext cx="13409318" cy="580390"/>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Canva Sans Bold"/>
                <a:ea typeface="Canva Sans Bold"/>
                <a:cs typeface="Canva Sans Bold"/>
                <a:sym typeface="Canva Sans Bold"/>
              </a:rPr>
              <a:t>Matiti Kura</a:t>
            </a:r>
          </a:p>
        </p:txBody>
      </p:sp>
      <p:sp>
        <p:nvSpPr>
          <p:cNvPr id="5" name="TextBox 5"/>
          <p:cNvSpPr txBox="1"/>
          <p:nvPr/>
        </p:nvSpPr>
        <p:spPr>
          <a:xfrm>
            <a:off x="98472" y="1679252"/>
            <a:ext cx="8103555" cy="5380990"/>
          </a:xfrm>
          <a:prstGeom prst="rect">
            <a:avLst/>
          </a:prstGeom>
        </p:spPr>
        <p:txBody>
          <a:bodyPr lIns="0" tIns="0" rIns="0" bIns="0" rtlCol="0" anchor="t">
            <a:spAutoFit/>
          </a:bodyPr>
          <a:lstStyle/>
          <a:p>
            <a:pPr marL="1468119" lvl="2" indent="-489373" algn="l">
              <a:lnSpc>
                <a:spcPts val="4759"/>
              </a:lnSpc>
              <a:buFont typeface="Arial"/>
              <a:buChar char="⚬"/>
            </a:pPr>
            <a:r>
              <a:rPr lang="en-US" sz="3399">
                <a:solidFill>
                  <a:srgbClr val="FFFFFF"/>
                </a:solidFill>
                <a:latin typeface="Canva Sans"/>
                <a:ea typeface="Canva Sans"/>
                <a:cs typeface="Canva Sans"/>
                <a:sym typeface="Canva Sans"/>
              </a:rPr>
              <a:t>Mahuru (Te Arawa)</a:t>
            </a:r>
          </a:p>
          <a:p>
            <a:pPr marL="1468119" lvl="2" indent="-489373" algn="l">
              <a:lnSpc>
                <a:spcPts val="4759"/>
              </a:lnSpc>
              <a:buFont typeface="Arial"/>
              <a:buChar char="⚬"/>
            </a:pPr>
            <a:r>
              <a:rPr lang="en-US" sz="3399">
                <a:solidFill>
                  <a:srgbClr val="FFFFFF"/>
                </a:solidFill>
                <a:latin typeface="Canva Sans"/>
                <a:ea typeface="Canva Sans"/>
                <a:cs typeface="Canva Sans"/>
                <a:sym typeface="Canva Sans"/>
              </a:rPr>
              <a:t>Te Whā o Mahuru(Dr Rangi Matamua)</a:t>
            </a:r>
          </a:p>
          <a:p>
            <a:pPr marL="1468119" lvl="2" indent="-489373" algn="l">
              <a:lnSpc>
                <a:spcPts val="4759"/>
              </a:lnSpc>
              <a:buFont typeface="Arial"/>
              <a:buChar char="⚬"/>
            </a:pPr>
            <a:r>
              <a:rPr lang="en-US" sz="3399">
                <a:solidFill>
                  <a:srgbClr val="FFFFFF"/>
                </a:solidFill>
                <a:latin typeface="Canva Sans"/>
                <a:ea typeface="Canva Sans"/>
                <a:cs typeface="Canva Sans"/>
                <a:sym typeface="Canva Sans"/>
              </a:rPr>
              <a:t>Whakaahu</a:t>
            </a:r>
          </a:p>
          <a:p>
            <a:pPr marL="1468119" lvl="2" indent="-489373" algn="l">
              <a:lnSpc>
                <a:spcPts val="4759"/>
              </a:lnSpc>
              <a:buFont typeface="Arial"/>
              <a:buChar char="⚬"/>
            </a:pPr>
            <a:r>
              <a:rPr lang="en-US" sz="3399">
                <a:solidFill>
                  <a:srgbClr val="FFFFFF"/>
                </a:solidFill>
                <a:latin typeface="Canva Sans"/>
                <a:ea typeface="Canva Sans"/>
                <a:cs typeface="Canva Sans"/>
                <a:sym typeface="Canva Sans"/>
              </a:rPr>
              <a:t>Maramaiwa </a:t>
            </a:r>
          </a:p>
          <a:p>
            <a:pPr marL="1468119" lvl="2" indent="-489373" algn="l">
              <a:lnSpc>
                <a:spcPts val="4759"/>
              </a:lnSpc>
              <a:spcBef>
                <a:spcPct val="0"/>
              </a:spcBef>
              <a:buFont typeface="Arial"/>
              <a:buChar char="⚬"/>
            </a:pPr>
            <a:r>
              <a:rPr lang="en-US" sz="3399">
                <a:solidFill>
                  <a:srgbClr val="FFFFFF"/>
                </a:solidFill>
                <a:latin typeface="Canva Sans"/>
                <a:ea typeface="Canva Sans"/>
                <a:cs typeface="Canva Sans"/>
                <a:sym typeface="Canva Sans"/>
              </a:rPr>
              <a:t>Hepetema </a:t>
            </a:r>
          </a:p>
          <a:p>
            <a:pPr marL="1468119" lvl="2" indent="-489373" algn="l">
              <a:lnSpc>
                <a:spcPts val="4759"/>
              </a:lnSpc>
              <a:spcBef>
                <a:spcPct val="0"/>
              </a:spcBef>
              <a:buFont typeface="Arial"/>
              <a:buChar char="⚬"/>
            </a:pPr>
            <a:r>
              <a:rPr lang="en-US" sz="3399">
                <a:solidFill>
                  <a:srgbClr val="FFFFFF"/>
                </a:solidFill>
                <a:latin typeface="Canva Sans"/>
                <a:ea typeface="Canva Sans"/>
                <a:cs typeface="Canva Sans"/>
                <a:sym typeface="Canva Sans"/>
              </a:rPr>
              <a:t>September</a:t>
            </a:r>
          </a:p>
          <a:p>
            <a:pPr algn="l">
              <a:lnSpc>
                <a:spcPts val="4759"/>
              </a:lnSpc>
              <a:spcBef>
                <a:spcPct val="0"/>
              </a:spcBef>
            </a:pPr>
            <a:endParaRPr lang="en-US" sz="3399">
              <a:solidFill>
                <a:srgbClr val="FFFFFF"/>
              </a:solidFill>
              <a:latin typeface="Canva Sans"/>
              <a:ea typeface="Canva Sans"/>
              <a:cs typeface="Canva Sans"/>
              <a:sym typeface="Canva Sans"/>
            </a:endParaRPr>
          </a:p>
          <a:p>
            <a:pPr algn="ctr">
              <a:lnSpc>
                <a:spcPts val="4759"/>
              </a:lnSpc>
              <a:spcBef>
                <a:spcPct val="0"/>
              </a:spcBef>
            </a:pPr>
            <a:endParaRPr lang="en-US" sz="3399">
              <a:solidFill>
                <a:srgbClr val="FFFFFF"/>
              </a:solidFill>
              <a:latin typeface="Canva Sans"/>
              <a:ea typeface="Canva Sans"/>
              <a:cs typeface="Canva Sans"/>
              <a:sym typeface="Canva Sans"/>
            </a:endParaRPr>
          </a:p>
        </p:txBody>
      </p:sp>
      <p:sp>
        <p:nvSpPr>
          <p:cNvPr id="6" name="TextBox 6"/>
          <p:cNvSpPr txBox="1"/>
          <p:nvPr/>
        </p:nvSpPr>
        <p:spPr>
          <a:xfrm>
            <a:off x="10617825" y="9025898"/>
            <a:ext cx="6355381" cy="232402"/>
          </a:xfrm>
          <a:prstGeom prst="rect">
            <a:avLst/>
          </a:prstGeom>
        </p:spPr>
        <p:txBody>
          <a:bodyPr lIns="0" tIns="0" rIns="0" bIns="0" rtlCol="0" anchor="t">
            <a:spAutoFit/>
          </a:bodyPr>
          <a:lstStyle/>
          <a:p>
            <a:pPr algn="ctr">
              <a:lnSpc>
                <a:spcPts val="1888"/>
              </a:lnSpc>
              <a:spcBef>
                <a:spcPct val="0"/>
              </a:spcBef>
            </a:pPr>
            <a:r>
              <a:rPr lang="en-US" sz="1349">
                <a:solidFill>
                  <a:srgbClr val="FFFFFF"/>
                </a:solidFill>
                <a:latin typeface="Canva Sans"/>
                <a:ea typeface="Canva Sans"/>
                <a:cs typeface="Canva Sans"/>
                <a:sym typeface="Canva Sans"/>
              </a:rPr>
              <a:t>Hamilton, M. (n.d.). Grey warbler (riroriro) perched on a branch [Photograph]. </a:t>
            </a:r>
          </a:p>
        </p:txBody>
      </p:sp>
      <p:sp>
        <p:nvSpPr>
          <p:cNvPr id="7" name="Freeform 7"/>
          <p:cNvSpPr/>
          <p:nvPr/>
        </p:nvSpPr>
        <p:spPr>
          <a:xfrm>
            <a:off x="5286226" y="4015953"/>
            <a:ext cx="3857774" cy="5143699"/>
          </a:xfrm>
          <a:custGeom>
            <a:avLst/>
            <a:gdLst/>
            <a:ahLst/>
            <a:cxnLst/>
            <a:rect l="l" t="t" r="r" b="b"/>
            <a:pathLst>
              <a:path w="3857774" h="5143699">
                <a:moveTo>
                  <a:pt x="0" y="0"/>
                </a:moveTo>
                <a:lnTo>
                  <a:pt x="3857774" y="0"/>
                </a:lnTo>
                <a:lnTo>
                  <a:pt x="3857774" y="5143700"/>
                </a:lnTo>
                <a:lnTo>
                  <a:pt x="0" y="5143700"/>
                </a:lnTo>
                <a:lnTo>
                  <a:pt x="0" y="0"/>
                </a:lnTo>
                <a:close/>
              </a:path>
            </a:pathLst>
          </a:custGeom>
          <a:blipFill>
            <a:blip r:embed="rId4"/>
            <a:stretch>
              <a:fillRect/>
            </a:stretch>
          </a:blipFill>
        </p:spPr>
        <p:txBody>
          <a:bodyPr/>
          <a:lstStyle/>
          <a:p>
            <a:endParaRPr lang="en-NZ"/>
          </a:p>
        </p:txBody>
      </p:sp>
      <p:sp>
        <p:nvSpPr>
          <p:cNvPr id="8" name="TextBox 8"/>
          <p:cNvSpPr txBox="1"/>
          <p:nvPr/>
        </p:nvSpPr>
        <p:spPr>
          <a:xfrm>
            <a:off x="5286226" y="9355944"/>
            <a:ext cx="937415" cy="193237"/>
          </a:xfrm>
          <a:prstGeom prst="rect">
            <a:avLst/>
          </a:prstGeom>
        </p:spPr>
        <p:txBody>
          <a:bodyPr lIns="0" tIns="0" rIns="0" bIns="0" rtlCol="0" anchor="t">
            <a:spAutoFit/>
          </a:bodyPr>
          <a:lstStyle/>
          <a:p>
            <a:pPr algn="ctr">
              <a:lnSpc>
                <a:spcPts val="1613"/>
              </a:lnSpc>
              <a:spcBef>
                <a:spcPct val="0"/>
              </a:spcBef>
            </a:pPr>
            <a:r>
              <a:rPr lang="en-US" sz="1152">
                <a:solidFill>
                  <a:srgbClr val="FFFFFF"/>
                </a:solidFill>
                <a:latin typeface="Canva Sans"/>
                <a:ea typeface="Canva Sans"/>
                <a:cs typeface="Canva Sans"/>
                <a:sym typeface="Canva Sans"/>
              </a:rPr>
              <a:t>Jade’s phone</a:t>
            </a:r>
          </a:p>
        </p:txBody>
      </p:sp>
      <p:sp>
        <p:nvSpPr>
          <p:cNvPr id="9" name="TextBox 9"/>
          <p:cNvSpPr txBox="1"/>
          <p:nvPr/>
        </p:nvSpPr>
        <p:spPr>
          <a:xfrm>
            <a:off x="9485756" y="705167"/>
            <a:ext cx="8103555" cy="4780915"/>
          </a:xfrm>
          <a:prstGeom prst="rect">
            <a:avLst/>
          </a:prstGeom>
        </p:spPr>
        <p:txBody>
          <a:bodyPr lIns="0" tIns="0" rIns="0" bIns="0" rtlCol="0" anchor="t">
            <a:spAutoFit/>
          </a:bodyPr>
          <a:lstStyle/>
          <a:p>
            <a:pPr marL="1468119" lvl="2" indent="-489373" algn="l">
              <a:lnSpc>
                <a:spcPts val="4759"/>
              </a:lnSpc>
              <a:buFont typeface="Arial"/>
              <a:buChar char="⚬"/>
            </a:pPr>
            <a:r>
              <a:rPr lang="en-US" sz="3399">
                <a:solidFill>
                  <a:srgbClr val="FFFFFF"/>
                </a:solidFill>
                <a:latin typeface="Canva Sans"/>
                <a:ea typeface="Canva Sans"/>
                <a:cs typeface="Canva Sans"/>
                <a:sym typeface="Canva Sans"/>
              </a:rPr>
              <a:t>Whiringānuku (Te Arawa)</a:t>
            </a:r>
          </a:p>
          <a:p>
            <a:pPr marL="1468119" lvl="2" indent="-489373" algn="l">
              <a:lnSpc>
                <a:spcPts val="4759"/>
              </a:lnSpc>
              <a:buFont typeface="Arial"/>
              <a:buChar char="⚬"/>
            </a:pPr>
            <a:r>
              <a:rPr lang="en-US" sz="3399" spc="-84">
                <a:solidFill>
                  <a:srgbClr val="FFFFFF"/>
                </a:solidFill>
                <a:latin typeface="Canva Sans"/>
                <a:ea typeface="Canva Sans"/>
                <a:cs typeface="Canva Sans"/>
                <a:sym typeface="Canva Sans"/>
              </a:rPr>
              <a:t>Te Rima o Kōpū  </a:t>
            </a:r>
          </a:p>
          <a:p>
            <a:pPr marL="1468119" lvl="2" indent="-489373" algn="l">
              <a:lnSpc>
                <a:spcPts val="4759"/>
              </a:lnSpc>
              <a:buFont typeface="Arial"/>
              <a:buChar char="⚬"/>
            </a:pPr>
            <a:r>
              <a:rPr lang="en-US" sz="3399" spc="-84">
                <a:solidFill>
                  <a:srgbClr val="FFFFFF"/>
                </a:solidFill>
                <a:latin typeface="Canva Sans"/>
                <a:ea typeface="Canva Sans"/>
                <a:cs typeface="Canva Sans"/>
                <a:sym typeface="Canva Sans"/>
              </a:rPr>
              <a:t>Whiringa-ā-nuku  </a:t>
            </a:r>
          </a:p>
          <a:p>
            <a:pPr marL="1468119" lvl="2" indent="-489373" algn="l">
              <a:lnSpc>
                <a:spcPts val="4759"/>
              </a:lnSpc>
              <a:buFont typeface="Arial"/>
              <a:buChar char="⚬"/>
            </a:pPr>
            <a:r>
              <a:rPr lang="en-US" sz="3399" spc="-84">
                <a:solidFill>
                  <a:srgbClr val="FFFFFF"/>
                </a:solidFill>
                <a:latin typeface="Canva Sans"/>
                <a:ea typeface="Canva Sans"/>
                <a:cs typeface="Canva Sans"/>
                <a:sym typeface="Canva Sans"/>
              </a:rPr>
              <a:t>Hiringa-ā-nuku  </a:t>
            </a:r>
          </a:p>
          <a:p>
            <a:pPr marL="1468119" lvl="2" indent="-489373" algn="l">
              <a:lnSpc>
                <a:spcPts val="4759"/>
              </a:lnSpc>
              <a:buFont typeface="Arial"/>
              <a:buChar char="⚬"/>
            </a:pPr>
            <a:r>
              <a:rPr lang="en-US" sz="3399" spc="-84">
                <a:solidFill>
                  <a:srgbClr val="FFFFFF"/>
                </a:solidFill>
                <a:latin typeface="Canva Sans"/>
                <a:ea typeface="Canva Sans"/>
                <a:cs typeface="Canva Sans"/>
                <a:sym typeface="Canva Sans"/>
              </a:rPr>
              <a:t>Maramatekau</a:t>
            </a:r>
          </a:p>
          <a:p>
            <a:pPr marL="1468119" lvl="2" indent="-489373" algn="l">
              <a:lnSpc>
                <a:spcPts val="4759"/>
              </a:lnSpc>
              <a:buFont typeface="Arial"/>
              <a:buChar char="⚬"/>
            </a:pPr>
            <a:r>
              <a:rPr lang="en-US" sz="3399" spc="-84">
                <a:solidFill>
                  <a:srgbClr val="FFFFFF"/>
                </a:solidFill>
                <a:latin typeface="Canva Sans"/>
                <a:ea typeface="Canva Sans"/>
                <a:cs typeface="Canva Sans"/>
                <a:sym typeface="Canva Sans"/>
              </a:rPr>
              <a:t>Oketopa  </a:t>
            </a:r>
          </a:p>
          <a:p>
            <a:pPr marL="1468119" lvl="2" indent="-489373" algn="l">
              <a:lnSpc>
                <a:spcPts val="4759"/>
              </a:lnSpc>
              <a:spcBef>
                <a:spcPct val="0"/>
              </a:spcBef>
              <a:buFont typeface="Arial"/>
              <a:buChar char="⚬"/>
            </a:pPr>
            <a:r>
              <a:rPr lang="en-US" sz="3399">
                <a:solidFill>
                  <a:srgbClr val="FFFFFF"/>
                </a:solidFill>
                <a:latin typeface="Canva Sans"/>
                <a:ea typeface="Canva Sans"/>
                <a:cs typeface="Canva Sans"/>
                <a:sym typeface="Canva Sans"/>
              </a:rPr>
              <a:t>October</a:t>
            </a:r>
          </a:p>
          <a:p>
            <a:pPr algn="ctr">
              <a:lnSpc>
                <a:spcPts val="4759"/>
              </a:lnSpc>
              <a:spcBef>
                <a:spcPct val="0"/>
              </a:spcBef>
            </a:pPr>
            <a:endParaRPr lang="en-US" sz="3399">
              <a:solidFill>
                <a:srgbClr val="FFFFFF"/>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2389219" y="1173445"/>
            <a:ext cx="5575511" cy="3713291"/>
          </a:xfrm>
          <a:custGeom>
            <a:avLst/>
            <a:gdLst/>
            <a:ahLst/>
            <a:cxnLst/>
            <a:rect l="l" t="t" r="r" b="b"/>
            <a:pathLst>
              <a:path w="5575511" h="3713291">
                <a:moveTo>
                  <a:pt x="0" y="0"/>
                </a:moveTo>
                <a:lnTo>
                  <a:pt x="5575511" y="0"/>
                </a:lnTo>
                <a:lnTo>
                  <a:pt x="5575511" y="3713291"/>
                </a:lnTo>
                <a:lnTo>
                  <a:pt x="0" y="3713291"/>
                </a:lnTo>
                <a:lnTo>
                  <a:pt x="0" y="0"/>
                </a:lnTo>
                <a:close/>
              </a:path>
            </a:pathLst>
          </a:custGeom>
          <a:blipFill>
            <a:blip r:embed="rId3"/>
            <a:stretch>
              <a:fillRect/>
            </a:stretch>
          </a:blipFill>
        </p:spPr>
        <p:txBody>
          <a:bodyPr/>
          <a:lstStyle/>
          <a:p>
            <a:endParaRPr lang="en-NZ"/>
          </a:p>
        </p:txBody>
      </p:sp>
      <p:sp>
        <p:nvSpPr>
          <p:cNvPr id="4" name="Freeform 4"/>
          <p:cNvSpPr/>
          <p:nvPr/>
        </p:nvSpPr>
        <p:spPr>
          <a:xfrm>
            <a:off x="6346256" y="5776162"/>
            <a:ext cx="5178421" cy="3450123"/>
          </a:xfrm>
          <a:custGeom>
            <a:avLst/>
            <a:gdLst/>
            <a:ahLst/>
            <a:cxnLst/>
            <a:rect l="l" t="t" r="r" b="b"/>
            <a:pathLst>
              <a:path w="5178421" h="3450123">
                <a:moveTo>
                  <a:pt x="0" y="0"/>
                </a:moveTo>
                <a:lnTo>
                  <a:pt x="5178421" y="0"/>
                </a:lnTo>
                <a:lnTo>
                  <a:pt x="5178421" y="3450123"/>
                </a:lnTo>
                <a:lnTo>
                  <a:pt x="0" y="3450123"/>
                </a:lnTo>
                <a:lnTo>
                  <a:pt x="0" y="0"/>
                </a:lnTo>
                <a:close/>
              </a:path>
            </a:pathLst>
          </a:custGeom>
          <a:blipFill>
            <a:blip r:embed="rId4"/>
            <a:stretch>
              <a:fillRect/>
            </a:stretch>
          </a:blipFill>
        </p:spPr>
        <p:txBody>
          <a:bodyPr/>
          <a:lstStyle/>
          <a:p>
            <a:endParaRPr lang="en-NZ"/>
          </a:p>
        </p:txBody>
      </p:sp>
      <p:sp>
        <p:nvSpPr>
          <p:cNvPr id="5" name="Freeform 5"/>
          <p:cNvSpPr/>
          <p:nvPr/>
        </p:nvSpPr>
        <p:spPr>
          <a:xfrm>
            <a:off x="12185628" y="5776162"/>
            <a:ext cx="5571421" cy="3482138"/>
          </a:xfrm>
          <a:custGeom>
            <a:avLst/>
            <a:gdLst/>
            <a:ahLst/>
            <a:cxnLst/>
            <a:rect l="l" t="t" r="r" b="b"/>
            <a:pathLst>
              <a:path w="5571421" h="3482138">
                <a:moveTo>
                  <a:pt x="0" y="0"/>
                </a:moveTo>
                <a:lnTo>
                  <a:pt x="5571421" y="0"/>
                </a:lnTo>
                <a:lnTo>
                  <a:pt x="5571421" y="3482138"/>
                </a:lnTo>
                <a:lnTo>
                  <a:pt x="0" y="3482138"/>
                </a:lnTo>
                <a:lnTo>
                  <a:pt x="0" y="0"/>
                </a:lnTo>
                <a:close/>
              </a:path>
            </a:pathLst>
          </a:custGeom>
          <a:blipFill>
            <a:blip r:embed="rId5"/>
            <a:stretch>
              <a:fillRect/>
            </a:stretch>
          </a:blipFill>
        </p:spPr>
        <p:txBody>
          <a:bodyPr/>
          <a:lstStyle/>
          <a:p>
            <a:endParaRPr lang="en-NZ"/>
          </a:p>
        </p:txBody>
      </p:sp>
      <p:sp>
        <p:nvSpPr>
          <p:cNvPr id="6" name="Freeform 6"/>
          <p:cNvSpPr/>
          <p:nvPr/>
        </p:nvSpPr>
        <p:spPr>
          <a:xfrm>
            <a:off x="570382" y="5776162"/>
            <a:ext cx="5216686" cy="3482138"/>
          </a:xfrm>
          <a:custGeom>
            <a:avLst/>
            <a:gdLst/>
            <a:ahLst/>
            <a:cxnLst/>
            <a:rect l="l" t="t" r="r" b="b"/>
            <a:pathLst>
              <a:path w="5216686" h="3482138">
                <a:moveTo>
                  <a:pt x="0" y="0"/>
                </a:moveTo>
                <a:lnTo>
                  <a:pt x="5216686" y="0"/>
                </a:lnTo>
                <a:lnTo>
                  <a:pt x="5216686" y="3482138"/>
                </a:lnTo>
                <a:lnTo>
                  <a:pt x="0" y="3482138"/>
                </a:lnTo>
                <a:lnTo>
                  <a:pt x="0" y="0"/>
                </a:lnTo>
                <a:close/>
              </a:path>
            </a:pathLst>
          </a:custGeom>
          <a:blipFill>
            <a:blip r:embed="rId6"/>
            <a:stretch>
              <a:fillRect/>
            </a:stretch>
          </a:blipFill>
        </p:spPr>
        <p:txBody>
          <a:bodyPr/>
          <a:lstStyle/>
          <a:p>
            <a:endParaRPr lang="en-NZ"/>
          </a:p>
        </p:txBody>
      </p:sp>
      <p:sp>
        <p:nvSpPr>
          <p:cNvPr id="7" name="Freeform 7"/>
          <p:cNvSpPr/>
          <p:nvPr/>
        </p:nvSpPr>
        <p:spPr>
          <a:xfrm>
            <a:off x="6455461" y="853928"/>
            <a:ext cx="5377077" cy="4032808"/>
          </a:xfrm>
          <a:custGeom>
            <a:avLst/>
            <a:gdLst/>
            <a:ahLst/>
            <a:cxnLst/>
            <a:rect l="l" t="t" r="r" b="b"/>
            <a:pathLst>
              <a:path w="5377077" h="4032808">
                <a:moveTo>
                  <a:pt x="0" y="0"/>
                </a:moveTo>
                <a:lnTo>
                  <a:pt x="5377078" y="0"/>
                </a:lnTo>
                <a:lnTo>
                  <a:pt x="5377078" y="4032808"/>
                </a:lnTo>
                <a:lnTo>
                  <a:pt x="0" y="4032808"/>
                </a:lnTo>
                <a:lnTo>
                  <a:pt x="0" y="0"/>
                </a:lnTo>
                <a:close/>
              </a:path>
            </a:pathLst>
          </a:custGeom>
          <a:blipFill>
            <a:blip r:embed="rId7"/>
            <a:stretch>
              <a:fillRect/>
            </a:stretch>
          </a:blipFill>
        </p:spPr>
        <p:txBody>
          <a:bodyPr/>
          <a:lstStyle/>
          <a:p>
            <a:endParaRPr lang="en-NZ"/>
          </a:p>
        </p:txBody>
      </p:sp>
      <p:sp>
        <p:nvSpPr>
          <p:cNvPr id="8" name="TextBox 8"/>
          <p:cNvSpPr txBox="1"/>
          <p:nvPr/>
        </p:nvSpPr>
        <p:spPr>
          <a:xfrm>
            <a:off x="2327550" y="121138"/>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Matiti Hana</a:t>
            </a:r>
          </a:p>
        </p:txBody>
      </p:sp>
      <p:sp>
        <p:nvSpPr>
          <p:cNvPr id="9" name="TextBox 9"/>
          <p:cNvSpPr txBox="1"/>
          <p:nvPr/>
        </p:nvSpPr>
        <p:spPr>
          <a:xfrm>
            <a:off x="12389219" y="5039136"/>
            <a:ext cx="5406803" cy="180153"/>
          </a:xfrm>
          <a:prstGeom prst="rect">
            <a:avLst/>
          </a:prstGeom>
        </p:spPr>
        <p:txBody>
          <a:bodyPr lIns="0" tIns="0" rIns="0" bIns="0" rtlCol="0" anchor="t">
            <a:spAutoFit/>
          </a:bodyPr>
          <a:lstStyle/>
          <a:p>
            <a:pPr algn="ctr">
              <a:lnSpc>
                <a:spcPts val="1404"/>
              </a:lnSpc>
              <a:spcBef>
                <a:spcPct val="0"/>
              </a:spcBef>
            </a:pPr>
            <a:r>
              <a:rPr lang="en-US" sz="1003">
                <a:solidFill>
                  <a:srgbClr val="FFFFFF"/>
                </a:solidFill>
                <a:latin typeface="Canva Sans"/>
                <a:ea typeface="Canva Sans"/>
                <a:cs typeface="Canva Sans"/>
                <a:sym typeface="Canva Sans"/>
              </a:rPr>
              <a:t>Te Ara – The Encyclopedia of New Zealand. (n.d.). Puawānanga flower [Photograph].</a:t>
            </a:r>
          </a:p>
        </p:txBody>
      </p:sp>
      <p:sp>
        <p:nvSpPr>
          <p:cNvPr id="10" name="TextBox 10"/>
          <p:cNvSpPr txBox="1"/>
          <p:nvPr/>
        </p:nvSpPr>
        <p:spPr>
          <a:xfrm>
            <a:off x="6346256" y="9361380"/>
            <a:ext cx="4946763" cy="138798"/>
          </a:xfrm>
          <a:prstGeom prst="rect">
            <a:avLst/>
          </a:prstGeom>
        </p:spPr>
        <p:txBody>
          <a:bodyPr lIns="0" tIns="0" rIns="0" bIns="0" rtlCol="0" anchor="t">
            <a:spAutoFit/>
          </a:bodyPr>
          <a:lstStyle/>
          <a:p>
            <a:pPr algn="ctr">
              <a:lnSpc>
                <a:spcPts val="1197"/>
              </a:lnSpc>
              <a:spcBef>
                <a:spcPct val="0"/>
              </a:spcBef>
            </a:pPr>
            <a:r>
              <a:rPr lang="en-US" sz="855">
                <a:solidFill>
                  <a:srgbClr val="FFFFFF"/>
                </a:solidFill>
                <a:latin typeface="Canva Sans"/>
                <a:ea typeface="Canva Sans"/>
                <a:cs typeface="Canva Sans"/>
                <a:sym typeface="Canva Sans"/>
              </a:rPr>
              <a:t>NZ Birds Online. (n.d.). Shining cuckoo / pīpīwharauroa (Chrysococcyx lucidus) [Photograph]. </a:t>
            </a:r>
          </a:p>
        </p:txBody>
      </p:sp>
      <p:sp>
        <p:nvSpPr>
          <p:cNvPr id="11" name="TextBox 11"/>
          <p:cNvSpPr txBox="1"/>
          <p:nvPr/>
        </p:nvSpPr>
        <p:spPr>
          <a:xfrm>
            <a:off x="12185628" y="9416374"/>
            <a:ext cx="5247727" cy="148559"/>
          </a:xfrm>
          <a:prstGeom prst="rect">
            <a:avLst/>
          </a:prstGeom>
        </p:spPr>
        <p:txBody>
          <a:bodyPr lIns="0" tIns="0" rIns="0" bIns="0" rtlCol="0" anchor="t">
            <a:spAutoFit/>
          </a:bodyPr>
          <a:lstStyle/>
          <a:p>
            <a:pPr algn="ctr">
              <a:lnSpc>
                <a:spcPts val="1200"/>
              </a:lnSpc>
              <a:spcBef>
                <a:spcPct val="0"/>
              </a:spcBef>
            </a:pPr>
            <a:r>
              <a:rPr lang="en-US" sz="857">
                <a:solidFill>
                  <a:srgbClr val="FFFFFF"/>
                </a:solidFill>
                <a:latin typeface="Canva Sans"/>
                <a:ea typeface="Canva Sans"/>
                <a:cs typeface="Canva Sans"/>
                <a:sym typeface="Canva Sans"/>
              </a:rPr>
              <a:t>Radio New Zealand. (2015, October 26). Endurance champ takes Bird of the Year [Photograph]. </a:t>
            </a:r>
          </a:p>
        </p:txBody>
      </p:sp>
      <p:sp>
        <p:nvSpPr>
          <p:cNvPr id="12" name="TextBox 12"/>
          <p:cNvSpPr txBox="1"/>
          <p:nvPr/>
        </p:nvSpPr>
        <p:spPr>
          <a:xfrm>
            <a:off x="213474" y="9355785"/>
            <a:ext cx="5573595" cy="149024"/>
          </a:xfrm>
          <a:prstGeom prst="rect">
            <a:avLst/>
          </a:prstGeom>
        </p:spPr>
        <p:txBody>
          <a:bodyPr lIns="0" tIns="0" rIns="0" bIns="0" rtlCol="0" anchor="t">
            <a:spAutoFit/>
          </a:bodyPr>
          <a:lstStyle/>
          <a:p>
            <a:pPr algn="ctr">
              <a:lnSpc>
                <a:spcPts val="1202"/>
              </a:lnSpc>
              <a:spcBef>
                <a:spcPct val="0"/>
              </a:spcBef>
            </a:pPr>
            <a:r>
              <a:rPr lang="en-US" sz="859">
                <a:solidFill>
                  <a:srgbClr val="FFFFFF"/>
                </a:solidFill>
                <a:latin typeface="Canva Sans"/>
                <a:ea typeface="Canva Sans"/>
                <a:cs typeface="Canva Sans"/>
                <a:sym typeface="Canva Sans"/>
              </a:rPr>
              <a:t>Canopy Tours. (n.d.). New Zealand native birds – Long-tailed cuckoo returns to Canopy Tours [Photograph].</a:t>
            </a:r>
          </a:p>
        </p:txBody>
      </p:sp>
      <p:sp>
        <p:nvSpPr>
          <p:cNvPr id="13" name="TextBox 13"/>
          <p:cNvSpPr txBox="1"/>
          <p:nvPr/>
        </p:nvSpPr>
        <p:spPr>
          <a:xfrm>
            <a:off x="6455461" y="5124450"/>
            <a:ext cx="5381560" cy="166494"/>
          </a:xfrm>
          <a:prstGeom prst="rect">
            <a:avLst/>
          </a:prstGeom>
        </p:spPr>
        <p:txBody>
          <a:bodyPr lIns="0" tIns="0" rIns="0" bIns="0" rtlCol="0" anchor="t">
            <a:spAutoFit/>
          </a:bodyPr>
          <a:lstStyle/>
          <a:p>
            <a:pPr algn="ctr">
              <a:lnSpc>
                <a:spcPts val="1365"/>
              </a:lnSpc>
              <a:spcBef>
                <a:spcPct val="0"/>
              </a:spcBef>
            </a:pPr>
            <a:r>
              <a:rPr lang="en-US" sz="975">
                <a:solidFill>
                  <a:srgbClr val="FFFFFF"/>
                </a:solidFill>
                <a:latin typeface="Canva Sans"/>
                <a:ea typeface="Canva Sans"/>
                <a:cs typeface="Canva Sans"/>
                <a:sym typeface="Canva Sans"/>
              </a:rPr>
              <a:t>Christchurch City Libraries. (n.d.). Tī kōuka – The cabbage tree. Christchurch City Libraries. </a:t>
            </a:r>
          </a:p>
        </p:txBody>
      </p:sp>
      <p:sp>
        <p:nvSpPr>
          <p:cNvPr id="14" name="TextBox 14"/>
          <p:cNvSpPr txBox="1"/>
          <p:nvPr/>
        </p:nvSpPr>
        <p:spPr>
          <a:xfrm>
            <a:off x="-109659" y="1386038"/>
            <a:ext cx="6219861" cy="3648465"/>
          </a:xfrm>
          <a:prstGeom prst="rect">
            <a:avLst/>
          </a:prstGeom>
        </p:spPr>
        <p:txBody>
          <a:bodyPr lIns="0" tIns="0" rIns="0" bIns="0" rtlCol="0" anchor="t">
            <a:spAutoFit/>
          </a:bodyPr>
          <a:lstStyle/>
          <a:p>
            <a:pPr marL="1126852" lvl="2" indent="-375617" algn="l">
              <a:lnSpc>
                <a:spcPts val="3653"/>
              </a:lnSpc>
              <a:buFont typeface="Arial"/>
              <a:buChar char="⚬"/>
            </a:pPr>
            <a:r>
              <a:rPr lang="en-US" sz="2609" spc="-65">
                <a:solidFill>
                  <a:srgbClr val="FFFFFF"/>
                </a:solidFill>
                <a:latin typeface="Canva Sans"/>
                <a:ea typeface="Canva Sans"/>
                <a:cs typeface="Canva Sans"/>
                <a:sym typeface="Canva Sans"/>
              </a:rPr>
              <a:t>Whiringa-ā-rangi (Te Arawa)</a:t>
            </a:r>
          </a:p>
          <a:p>
            <a:pPr marL="1126852" lvl="2" indent="-375617" algn="l">
              <a:lnSpc>
                <a:spcPts val="3653"/>
              </a:lnSpc>
              <a:buFont typeface="Arial"/>
              <a:buChar char="⚬"/>
            </a:pPr>
            <a:r>
              <a:rPr lang="en-US" sz="2609" spc="-65">
                <a:solidFill>
                  <a:srgbClr val="FFFFFF"/>
                </a:solidFill>
                <a:latin typeface="Canva Sans"/>
                <a:ea typeface="Canva Sans"/>
                <a:cs typeface="Canva Sans"/>
                <a:sym typeface="Canva Sans"/>
              </a:rPr>
              <a:t>Te Ono a Whitiānaunau  (Dr Rangi Matamua</a:t>
            </a:r>
          </a:p>
          <a:p>
            <a:pPr marL="1126852" lvl="2" indent="-375617" algn="l">
              <a:lnSpc>
                <a:spcPts val="3653"/>
              </a:lnSpc>
              <a:buFont typeface="Arial"/>
              <a:buChar char="⚬"/>
            </a:pPr>
            <a:r>
              <a:rPr lang="en-US" sz="2609" spc="-65">
                <a:solidFill>
                  <a:srgbClr val="FFFFFF"/>
                </a:solidFill>
                <a:latin typeface="Canva Sans"/>
                <a:ea typeface="Canva Sans"/>
                <a:cs typeface="Canva Sans"/>
                <a:sym typeface="Canva Sans"/>
              </a:rPr>
              <a:t>Maramamātahi  </a:t>
            </a:r>
          </a:p>
          <a:p>
            <a:pPr marL="1126852" lvl="2" indent="-375617" algn="l">
              <a:lnSpc>
                <a:spcPts val="3653"/>
              </a:lnSpc>
              <a:buFont typeface="Arial"/>
              <a:buChar char="⚬"/>
            </a:pPr>
            <a:r>
              <a:rPr lang="en-US" sz="2609" spc="-65">
                <a:solidFill>
                  <a:srgbClr val="FFFFFF"/>
                </a:solidFill>
                <a:latin typeface="Canva Sans"/>
                <a:ea typeface="Canva Sans"/>
                <a:cs typeface="Canva Sans"/>
                <a:sym typeface="Canva Sans"/>
              </a:rPr>
              <a:t>Uru-tautahi (Ngāti Kahungunu)</a:t>
            </a:r>
          </a:p>
          <a:p>
            <a:pPr marL="1126852" lvl="2" indent="-375617" algn="l">
              <a:lnSpc>
                <a:spcPts val="3653"/>
              </a:lnSpc>
              <a:buFont typeface="Arial"/>
              <a:buChar char="⚬"/>
            </a:pPr>
            <a:r>
              <a:rPr lang="en-US" sz="2609" spc="-65">
                <a:solidFill>
                  <a:srgbClr val="FFFFFF"/>
                </a:solidFill>
                <a:latin typeface="Canva Sans"/>
                <a:ea typeface="Canva Sans"/>
                <a:cs typeface="Canva Sans"/>
                <a:sym typeface="Canva Sans"/>
              </a:rPr>
              <a:t>Noema  </a:t>
            </a:r>
          </a:p>
          <a:p>
            <a:pPr marL="1126852" lvl="2" indent="-375617" algn="l">
              <a:lnSpc>
                <a:spcPts val="3653"/>
              </a:lnSpc>
              <a:spcBef>
                <a:spcPct val="0"/>
              </a:spcBef>
              <a:buFont typeface="Arial"/>
              <a:buChar char="⚬"/>
            </a:pPr>
            <a:r>
              <a:rPr lang="en-US" sz="2609">
                <a:solidFill>
                  <a:srgbClr val="FFFFFF"/>
                </a:solidFill>
                <a:latin typeface="Canva Sans"/>
                <a:ea typeface="Canva Sans"/>
                <a:cs typeface="Canva Sans"/>
                <a:sym typeface="Canva Sans"/>
              </a:rPr>
              <a:t>November </a:t>
            </a:r>
          </a:p>
          <a:p>
            <a:pPr algn="ctr">
              <a:lnSpc>
                <a:spcPts val="3653"/>
              </a:lnSpc>
              <a:spcBef>
                <a:spcPct val="0"/>
              </a:spcBef>
            </a:pPr>
            <a:endParaRPr lang="en-US" sz="2609">
              <a:solidFill>
                <a:srgbClr val="FFFFFF"/>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0524703" y="1421772"/>
            <a:ext cx="6546077" cy="8728102"/>
          </a:xfrm>
          <a:custGeom>
            <a:avLst/>
            <a:gdLst/>
            <a:ahLst/>
            <a:cxnLst/>
            <a:rect l="l" t="t" r="r" b="b"/>
            <a:pathLst>
              <a:path w="6546077" h="8728102">
                <a:moveTo>
                  <a:pt x="0" y="0"/>
                </a:moveTo>
                <a:lnTo>
                  <a:pt x="6546077" y="0"/>
                </a:lnTo>
                <a:lnTo>
                  <a:pt x="6546077" y="8728103"/>
                </a:lnTo>
                <a:lnTo>
                  <a:pt x="0" y="8728103"/>
                </a:lnTo>
                <a:lnTo>
                  <a:pt x="0" y="0"/>
                </a:lnTo>
                <a:close/>
              </a:path>
            </a:pathLst>
          </a:custGeom>
          <a:blipFill>
            <a:blip r:embed="rId3"/>
            <a:stretch>
              <a:fillRect/>
            </a:stretch>
          </a:blipFill>
        </p:spPr>
        <p:txBody>
          <a:bodyPr/>
          <a:lstStyle/>
          <a:p>
            <a:endParaRPr lang="en-NZ"/>
          </a:p>
        </p:txBody>
      </p:sp>
      <p:sp>
        <p:nvSpPr>
          <p:cNvPr id="4" name="Freeform 4"/>
          <p:cNvSpPr/>
          <p:nvPr/>
        </p:nvSpPr>
        <p:spPr>
          <a:xfrm>
            <a:off x="1368377" y="5321987"/>
            <a:ext cx="6561292" cy="4515435"/>
          </a:xfrm>
          <a:custGeom>
            <a:avLst/>
            <a:gdLst/>
            <a:ahLst/>
            <a:cxnLst/>
            <a:rect l="l" t="t" r="r" b="b"/>
            <a:pathLst>
              <a:path w="6561292" h="4515435">
                <a:moveTo>
                  <a:pt x="0" y="0"/>
                </a:moveTo>
                <a:lnTo>
                  <a:pt x="6561292" y="0"/>
                </a:lnTo>
                <a:lnTo>
                  <a:pt x="6561292" y="4515435"/>
                </a:lnTo>
                <a:lnTo>
                  <a:pt x="0" y="4515435"/>
                </a:lnTo>
                <a:lnTo>
                  <a:pt x="0" y="0"/>
                </a:lnTo>
                <a:close/>
              </a:path>
            </a:pathLst>
          </a:custGeom>
          <a:blipFill>
            <a:blip r:embed="rId4"/>
            <a:stretch>
              <a:fillRect t="-4490" b="-4490"/>
            </a:stretch>
          </a:blipFill>
        </p:spPr>
        <p:txBody>
          <a:bodyPr/>
          <a:lstStyle/>
          <a:p>
            <a:endParaRPr lang="en-NZ"/>
          </a:p>
        </p:txBody>
      </p:sp>
      <p:sp>
        <p:nvSpPr>
          <p:cNvPr id="5" name="TextBox 5"/>
          <p:cNvSpPr txBox="1"/>
          <p:nvPr/>
        </p:nvSpPr>
        <p:spPr>
          <a:xfrm>
            <a:off x="2798445" y="269823"/>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Matiti Muramura</a:t>
            </a:r>
          </a:p>
        </p:txBody>
      </p:sp>
      <p:sp>
        <p:nvSpPr>
          <p:cNvPr id="6" name="TextBox 6"/>
          <p:cNvSpPr txBox="1"/>
          <p:nvPr/>
        </p:nvSpPr>
        <p:spPr>
          <a:xfrm>
            <a:off x="480488" y="1276053"/>
            <a:ext cx="9022616" cy="5576570"/>
          </a:xfrm>
          <a:prstGeom prst="rect">
            <a:avLst/>
          </a:prstGeom>
        </p:spPr>
        <p:txBody>
          <a:bodyPr lIns="0" tIns="0" rIns="0" bIns="0" rtlCol="0" anchor="t">
            <a:spAutoFit/>
          </a:bodyPr>
          <a:lstStyle/>
          <a:p>
            <a:pPr marL="1295403" lvl="2" indent="-431801" algn="l">
              <a:lnSpc>
                <a:spcPts val="4200"/>
              </a:lnSpc>
              <a:buFont typeface="Arial"/>
              <a:buChar char="⚬"/>
            </a:pPr>
            <a:r>
              <a:rPr lang="en-US" sz="3000" spc="-75">
                <a:solidFill>
                  <a:srgbClr val="FFFFFF"/>
                </a:solidFill>
                <a:latin typeface="Canva Sans"/>
                <a:ea typeface="Canva Sans"/>
                <a:cs typeface="Canva Sans"/>
                <a:sym typeface="Canva Sans"/>
              </a:rPr>
              <a:t>Hakihea (Te Arawa)</a:t>
            </a:r>
          </a:p>
          <a:p>
            <a:pPr marL="1295403" lvl="2" indent="-431801" algn="l">
              <a:lnSpc>
                <a:spcPts val="4200"/>
              </a:lnSpc>
              <a:buFont typeface="Arial"/>
              <a:buChar char="⚬"/>
            </a:pPr>
            <a:r>
              <a:rPr lang="en-US" sz="3000" spc="-75">
                <a:solidFill>
                  <a:srgbClr val="FFFFFF"/>
                </a:solidFill>
                <a:latin typeface="Canva Sans"/>
                <a:ea typeface="Canva Sans"/>
                <a:cs typeface="Canva Sans"/>
                <a:sym typeface="Canva Sans"/>
              </a:rPr>
              <a:t>Te Whitu o Hakihea (Dr Rangi Matamua)</a:t>
            </a:r>
          </a:p>
          <a:p>
            <a:pPr marL="1295403" lvl="2" indent="-431801" algn="l">
              <a:lnSpc>
                <a:spcPts val="4200"/>
              </a:lnSpc>
              <a:buFont typeface="Arial"/>
              <a:buChar char="⚬"/>
            </a:pPr>
            <a:r>
              <a:rPr lang="en-US" sz="3000" spc="-75">
                <a:solidFill>
                  <a:srgbClr val="FFFFFF"/>
                </a:solidFill>
                <a:latin typeface="Canva Sans"/>
                <a:ea typeface="Canva Sans"/>
                <a:cs typeface="Canva Sans"/>
                <a:sym typeface="Canva Sans"/>
              </a:rPr>
              <a:t>Akaaka-nui (Ngāti Kahungunu)</a:t>
            </a:r>
          </a:p>
          <a:p>
            <a:pPr marL="1295403" lvl="2" indent="-431801" algn="l">
              <a:lnSpc>
                <a:spcPts val="4200"/>
              </a:lnSpc>
              <a:spcBef>
                <a:spcPct val="0"/>
              </a:spcBef>
              <a:buFont typeface="Arial"/>
              <a:buChar char="⚬"/>
            </a:pPr>
            <a:r>
              <a:rPr lang="en-US" sz="3000" spc="-75">
                <a:solidFill>
                  <a:srgbClr val="FFFFFF"/>
                </a:solidFill>
                <a:latin typeface="Canva Sans"/>
                <a:ea typeface="Canva Sans"/>
                <a:cs typeface="Canva Sans"/>
                <a:sym typeface="Canva Sans"/>
              </a:rPr>
              <a:t>Maramamārua  </a:t>
            </a:r>
          </a:p>
          <a:p>
            <a:pPr marL="1295403" lvl="2" indent="-431801" algn="l">
              <a:lnSpc>
                <a:spcPts val="4200"/>
              </a:lnSpc>
              <a:spcBef>
                <a:spcPct val="0"/>
              </a:spcBef>
              <a:buFont typeface="Arial"/>
              <a:buChar char="⚬"/>
            </a:pPr>
            <a:r>
              <a:rPr lang="en-US" sz="3000" spc="-75">
                <a:solidFill>
                  <a:srgbClr val="FFFFFF"/>
                </a:solidFill>
                <a:latin typeface="Canva Sans"/>
                <a:ea typeface="Canva Sans"/>
                <a:cs typeface="Canva Sans"/>
                <a:sym typeface="Canva Sans"/>
              </a:rPr>
              <a:t>Tīhema  </a:t>
            </a:r>
          </a:p>
          <a:p>
            <a:pPr marL="1295403" lvl="2" indent="-431801" algn="l">
              <a:lnSpc>
                <a:spcPts val="4200"/>
              </a:lnSpc>
              <a:spcBef>
                <a:spcPct val="0"/>
              </a:spcBef>
              <a:buFont typeface="Arial"/>
              <a:buChar char="⚬"/>
            </a:pPr>
            <a:r>
              <a:rPr lang="en-US" sz="3000" spc="-75">
                <a:solidFill>
                  <a:srgbClr val="FFFFFF"/>
                </a:solidFill>
                <a:latin typeface="Canva Sans"/>
                <a:ea typeface="Canva Sans"/>
                <a:cs typeface="Canva Sans"/>
                <a:sym typeface="Canva Sans"/>
              </a:rPr>
              <a:t>December</a:t>
            </a:r>
          </a:p>
          <a:p>
            <a:pPr algn="l">
              <a:lnSpc>
                <a:spcPts val="4759"/>
              </a:lnSpc>
              <a:spcBef>
                <a:spcPct val="0"/>
              </a:spcBef>
            </a:pPr>
            <a:endParaRPr lang="en-US" sz="3000" spc="-75">
              <a:solidFill>
                <a:srgbClr val="FFFFFF"/>
              </a:solidFill>
              <a:latin typeface="Canva Sans"/>
              <a:ea typeface="Canva Sans"/>
              <a:cs typeface="Canva Sans"/>
              <a:sym typeface="Canva Sans"/>
            </a:endParaRPr>
          </a:p>
          <a:p>
            <a:pPr algn="l">
              <a:lnSpc>
                <a:spcPts val="4759"/>
              </a:lnSpc>
              <a:spcBef>
                <a:spcPct val="0"/>
              </a:spcBef>
            </a:pPr>
            <a:endParaRPr lang="en-US" sz="3000" spc="-75">
              <a:solidFill>
                <a:srgbClr val="FFFFFF"/>
              </a:solidFill>
              <a:latin typeface="Canva Sans"/>
              <a:ea typeface="Canva Sans"/>
              <a:cs typeface="Canva Sans"/>
              <a:sym typeface="Canva Sans"/>
            </a:endParaRPr>
          </a:p>
          <a:p>
            <a:pPr algn="l">
              <a:lnSpc>
                <a:spcPts val="4759"/>
              </a:lnSpc>
              <a:spcBef>
                <a:spcPct val="0"/>
              </a:spcBef>
            </a:pPr>
            <a:endParaRPr lang="en-US" sz="3000" spc="-75">
              <a:solidFill>
                <a:srgbClr val="FFFFFF"/>
              </a:solidFill>
              <a:latin typeface="Canva Sans"/>
              <a:ea typeface="Canva Sans"/>
              <a:cs typeface="Canva Sans"/>
              <a:sym typeface="Canva Sans"/>
            </a:endParaRPr>
          </a:p>
          <a:p>
            <a:pPr algn="ctr">
              <a:lnSpc>
                <a:spcPts val="4759"/>
              </a:lnSpc>
              <a:spcBef>
                <a:spcPct val="0"/>
              </a:spcBef>
            </a:pPr>
            <a:endParaRPr lang="en-US" sz="3000" spc="-75">
              <a:solidFill>
                <a:srgbClr val="FFFFFF"/>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89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9733795" y="4749488"/>
            <a:ext cx="7815362" cy="4942051"/>
          </a:xfrm>
          <a:custGeom>
            <a:avLst/>
            <a:gdLst/>
            <a:ahLst/>
            <a:cxnLst/>
            <a:rect l="l" t="t" r="r" b="b"/>
            <a:pathLst>
              <a:path w="7815362" h="4942051">
                <a:moveTo>
                  <a:pt x="0" y="0"/>
                </a:moveTo>
                <a:lnTo>
                  <a:pt x="7815362" y="0"/>
                </a:lnTo>
                <a:lnTo>
                  <a:pt x="7815362" y="4942051"/>
                </a:lnTo>
                <a:lnTo>
                  <a:pt x="0" y="4942051"/>
                </a:lnTo>
                <a:lnTo>
                  <a:pt x="0" y="0"/>
                </a:lnTo>
                <a:close/>
              </a:path>
            </a:pathLst>
          </a:custGeom>
          <a:blipFill>
            <a:blip r:embed="rId3"/>
            <a:stretch>
              <a:fillRect t="-2680" b="-2680"/>
            </a:stretch>
          </a:blipFill>
        </p:spPr>
        <p:txBody>
          <a:bodyPr/>
          <a:lstStyle/>
          <a:p>
            <a:endParaRPr lang="en-NZ"/>
          </a:p>
        </p:txBody>
      </p:sp>
      <p:sp>
        <p:nvSpPr>
          <p:cNvPr id="4" name="Freeform 4"/>
          <p:cNvSpPr/>
          <p:nvPr/>
        </p:nvSpPr>
        <p:spPr>
          <a:xfrm>
            <a:off x="1028700" y="4702367"/>
            <a:ext cx="7559164" cy="5036293"/>
          </a:xfrm>
          <a:custGeom>
            <a:avLst/>
            <a:gdLst/>
            <a:ahLst/>
            <a:cxnLst/>
            <a:rect l="l" t="t" r="r" b="b"/>
            <a:pathLst>
              <a:path w="7559164" h="5036293">
                <a:moveTo>
                  <a:pt x="0" y="0"/>
                </a:moveTo>
                <a:lnTo>
                  <a:pt x="7559164" y="0"/>
                </a:lnTo>
                <a:lnTo>
                  <a:pt x="7559164" y="5036293"/>
                </a:lnTo>
                <a:lnTo>
                  <a:pt x="0" y="5036293"/>
                </a:lnTo>
                <a:lnTo>
                  <a:pt x="0" y="0"/>
                </a:lnTo>
                <a:close/>
              </a:path>
            </a:pathLst>
          </a:custGeom>
          <a:blipFill>
            <a:blip r:embed="rId4"/>
            <a:stretch>
              <a:fillRect/>
            </a:stretch>
          </a:blipFill>
        </p:spPr>
        <p:txBody>
          <a:bodyPr/>
          <a:lstStyle/>
          <a:p>
            <a:endParaRPr lang="en-NZ"/>
          </a:p>
        </p:txBody>
      </p:sp>
      <p:sp>
        <p:nvSpPr>
          <p:cNvPr id="5" name="TextBox 5"/>
          <p:cNvSpPr txBox="1"/>
          <p:nvPr/>
        </p:nvSpPr>
        <p:spPr>
          <a:xfrm>
            <a:off x="3029136" y="592106"/>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Matiti Kaiwai </a:t>
            </a:r>
          </a:p>
        </p:txBody>
      </p:sp>
      <p:sp>
        <p:nvSpPr>
          <p:cNvPr id="6" name="TextBox 6"/>
          <p:cNvSpPr txBox="1"/>
          <p:nvPr/>
        </p:nvSpPr>
        <p:spPr>
          <a:xfrm>
            <a:off x="528303" y="1115346"/>
            <a:ext cx="12676253" cy="3782737"/>
          </a:xfrm>
          <a:prstGeom prst="rect">
            <a:avLst/>
          </a:prstGeom>
        </p:spPr>
        <p:txBody>
          <a:bodyPr lIns="0" tIns="0" rIns="0" bIns="0" rtlCol="0" anchor="t">
            <a:spAutoFit/>
          </a:bodyPr>
          <a:lstStyle/>
          <a:p>
            <a:pPr marL="1160230" lvl="2" indent="-386743" algn="l">
              <a:lnSpc>
                <a:spcPts val="3761"/>
              </a:lnSpc>
              <a:buFont typeface="Arial"/>
              <a:buChar char="⚬"/>
            </a:pPr>
            <a:r>
              <a:rPr lang="en-US" sz="2686" spc="-67">
                <a:solidFill>
                  <a:srgbClr val="FFFFFF"/>
                </a:solidFill>
                <a:latin typeface="Canva Sans"/>
                <a:ea typeface="Canva Sans"/>
                <a:cs typeface="Canva Sans"/>
                <a:sym typeface="Canva Sans"/>
              </a:rPr>
              <a:t>Kohitātea  (Te Arawa)</a:t>
            </a:r>
          </a:p>
          <a:p>
            <a:pPr marL="1160230" lvl="2" indent="-386743" algn="l">
              <a:lnSpc>
                <a:spcPts val="3761"/>
              </a:lnSpc>
              <a:buFont typeface="Arial"/>
              <a:buChar char="⚬"/>
            </a:pPr>
            <a:r>
              <a:rPr lang="en-US" sz="2686" spc="-67">
                <a:solidFill>
                  <a:srgbClr val="FFFFFF"/>
                </a:solidFill>
                <a:latin typeface="Canva Sans"/>
                <a:ea typeface="Canva Sans"/>
                <a:cs typeface="Canva Sans"/>
                <a:sym typeface="Canva Sans"/>
              </a:rPr>
              <a:t>Te Waru o Rehua (Dr Rangi Matamua)</a:t>
            </a:r>
          </a:p>
          <a:p>
            <a:pPr marL="1160230" lvl="2" indent="-386743" algn="l">
              <a:lnSpc>
                <a:spcPts val="3761"/>
              </a:lnSpc>
              <a:buFont typeface="Arial"/>
              <a:buChar char="⚬"/>
            </a:pPr>
            <a:r>
              <a:rPr lang="en-US" sz="2686" spc="-67">
                <a:solidFill>
                  <a:srgbClr val="FFFFFF"/>
                </a:solidFill>
                <a:latin typeface="Canva Sans"/>
                <a:ea typeface="Canva Sans"/>
                <a:cs typeface="Canva Sans"/>
                <a:sym typeface="Canva Sans"/>
              </a:rPr>
              <a:t>Te Waru i kata ai a Rehua (Rereata Makiha)</a:t>
            </a:r>
          </a:p>
          <a:p>
            <a:pPr marL="1160230" lvl="2" indent="-386743" algn="l">
              <a:lnSpc>
                <a:spcPts val="3761"/>
              </a:lnSpc>
              <a:buFont typeface="Arial"/>
              <a:buChar char="⚬"/>
            </a:pPr>
            <a:r>
              <a:rPr lang="en-US" sz="2686" spc="-67">
                <a:solidFill>
                  <a:srgbClr val="FFFFFF"/>
                </a:solidFill>
                <a:latin typeface="Canva Sans"/>
                <a:ea typeface="Canva Sans"/>
                <a:cs typeface="Canva Sans"/>
                <a:sym typeface="Canva Sans"/>
              </a:rPr>
              <a:t>Kaitātea  </a:t>
            </a:r>
          </a:p>
          <a:p>
            <a:pPr marL="1160230" lvl="2" indent="-386743" algn="l">
              <a:lnSpc>
                <a:spcPts val="3761"/>
              </a:lnSpc>
              <a:buFont typeface="Arial"/>
              <a:buChar char="⚬"/>
            </a:pPr>
            <a:r>
              <a:rPr lang="en-US" sz="2686" spc="-67">
                <a:solidFill>
                  <a:srgbClr val="FFFFFF"/>
                </a:solidFill>
                <a:latin typeface="Canva Sans"/>
                <a:ea typeface="Canva Sans"/>
                <a:cs typeface="Canva Sans"/>
                <a:sym typeface="Canva Sans"/>
              </a:rPr>
              <a:t>Ahuahu-mataora (Ngāti Kahungunu)</a:t>
            </a:r>
          </a:p>
          <a:p>
            <a:pPr marL="1160230" lvl="2" indent="-386743" algn="l">
              <a:lnSpc>
                <a:spcPts val="3761"/>
              </a:lnSpc>
              <a:spcBef>
                <a:spcPct val="0"/>
              </a:spcBef>
              <a:buFont typeface="Arial"/>
              <a:buChar char="⚬"/>
            </a:pPr>
            <a:r>
              <a:rPr lang="en-US" sz="2686" spc="-67">
                <a:solidFill>
                  <a:srgbClr val="FFFFFF"/>
                </a:solidFill>
                <a:latin typeface="Canva Sans"/>
                <a:ea typeface="Canva Sans"/>
                <a:cs typeface="Canva Sans"/>
                <a:sym typeface="Canva Sans"/>
              </a:rPr>
              <a:t>Hānuere</a:t>
            </a:r>
          </a:p>
          <a:p>
            <a:pPr marL="1160230" lvl="2" indent="-386743" algn="l">
              <a:lnSpc>
                <a:spcPts val="3761"/>
              </a:lnSpc>
              <a:spcBef>
                <a:spcPct val="0"/>
              </a:spcBef>
              <a:buFont typeface="Arial"/>
              <a:buChar char="⚬"/>
            </a:pPr>
            <a:r>
              <a:rPr lang="en-US" sz="2686" spc="-67">
                <a:solidFill>
                  <a:srgbClr val="FFFFFF"/>
                </a:solidFill>
                <a:latin typeface="Canva Sans"/>
                <a:ea typeface="Canva Sans"/>
                <a:cs typeface="Canva Sans"/>
                <a:sym typeface="Canva Sans"/>
              </a:rPr>
              <a:t>January</a:t>
            </a:r>
          </a:p>
          <a:p>
            <a:pPr algn="ctr">
              <a:lnSpc>
                <a:spcPts val="3761"/>
              </a:lnSpc>
              <a:spcBef>
                <a:spcPct val="0"/>
              </a:spcBef>
            </a:pPr>
            <a:endParaRPr lang="en-US" sz="2686" spc="-67">
              <a:solidFill>
                <a:srgbClr val="FFFFFF"/>
              </a:solidFill>
              <a:latin typeface="Canva Sans"/>
              <a:ea typeface="Canva Sans"/>
              <a:cs typeface="Canva Sans"/>
              <a:sym typeface="Canva Sans"/>
            </a:endParaRPr>
          </a:p>
        </p:txBody>
      </p:sp>
      <p:sp>
        <p:nvSpPr>
          <p:cNvPr id="7" name="TextBox 7"/>
          <p:cNvSpPr txBox="1"/>
          <p:nvPr/>
        </p:nvSpPr>
        <p:spPr>
          <a:xfrm>
            <a:off x="9733795" y="9838240"/>
            <a:ext cx="7815362" cy="182047"/>
          </a:xfrm>
          <a:prstGeom prst="rect">
            <a:avLst/>
          </a:prstGeom>
        </p:spPr>
        <p:txBody>
          <a:bodyPr lIns="0" tIns="0" rIns="0" bIns="0" rtlCol="0" anchor="t">
            <a:spAutoFit/>
          </a:bodyPr>
          <a:lstStyle/>
          <a:p>
            <a:pPr algn="ctr">
              <a:lnSpc>
                <a:spcPts val="1379"/>
              </a:lnSpc>
              <a:spcBef>
                <a:spcPct val="0"/>
              </a:spcBef>
            </a:pPr>
            <a:r>
              <a:rPr lang="en-US" sz="985">
                <a:solidFill>
                  <a:srgbClr val="FFFFFF"/>
                </a:solidFill>
                <a:latin typeface="Arial MT Pro"/>
                <a:ea typeface="Arial MT Pro"/>
                <a:cs typeface="Arial MT Pro"/>
                <a:sym typeface="Arial MT Pro"/>
              </a:rPr>
              <a:t>Radio New Zealand. (2020, February 6). Farmers, wildlife and residents alike face water shortages as regions dry up fast [Photograph]. RNZ.</a:t>
            </a:r>
          </a:p>
        </p:txBody>
      </p:sp>
      <p:sp>
        <p:nvSpPr>
          <p:cNvPr id="8" name="TextBox 8"/>
          <p:cNvSpPr txBox="1"/>
          <p:nvPr/>
        </p:nvSpPr>
        <p:spPr>
          <a:xfrm>
            <a:off x="915276" y="9815709"/>
            <a:ext cx="7559164" cy="217582"/>
          </a:xfrm>
          <a:prstGeom prst="rect">
            <a:avLst/>
          </a:prstGeom>
        </p:spPr>
        <p:txBody>
          <a:bodyPr lIns="0" tIns="0" rIns="0" bIns="0" rtlCol="0" anchor="t">
            <a:spAutoFit/>
          </a:bodyPr>
          <a:lstStyle/>
          <a:p>
            <a:pPr algn="ctr">
              <a:lnSpc>
                <a:spcPts val="1621"/>
              </a:lnSpc>
              <a:spcBef>
                <a:spcPct val="0"/>
              </a:spcBef>
            </a:pPr>
            <a:r>
              <a:rPr lang="en-US" sz="1158">
                <a:solidFill>
                  <a:srgbClr val="FFFFFF"/>
                </a:solidFill>
                <a:latin typeface="Arial MT Pro"/>
                <a:ea typeface="Arial MT Pro"/>
                <a:cs typeface="Arial MT Pro"/>
                <a:sym typeface="Arial MT Pro"/>
              </a:rPr>
              <a:t>Radio New Zealand. (2018, January 19). Critter of the week: NZ cicadas – kihikihi and tatarakihi [Photograph]. RNZ.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1776454" y="324558"/>
            <a:ext cx="6113744" cy="4585308"/>
          </a:xfrm>
          <a:custGeom>
            <a:avLst/>
            <a:gdLst/>
            <a:ahLst/>
            <a:cxnLst/>
            <a:rect l="l" t="t" r="r" b="b"/>
            <a:pathLst>
              <a:path w="6113744" h="4585308">
                <a:moveTo>
                  <a:pt x="0" y="0"/>
                </a:moveTo>
                <a:lnTo>
                  <a:pt x="6113744" y="0"/>
                </a:lnTo>
                <a:lnTo>
                  <a:pt x="6113744" y="4585307"/>
                </a:lnTo>
                <a:lnTo>
                  <a:pt x="0" y="4585307"/>
                </a:lnTo>
                <a:lnTo>
                  <a:pt x="0" y="0"/>
                </a:lnTo>
                <a:close/>
              </a:path>
            </a:pathLst>
          </a:custGeom>
          <a:blipFill>
            <a:blip r:embed="rId3"/>
            <a:stretch>
              <a:fillRect/>
            </a:stretch>
          </a:blipFill>
        </p:spPr>
        <p:txBody>
          <a:bodyPr/>
          <a:lstStyle/>
          <a:p>
            <a:endParaRPr lang="en-NZ"/>
          </a:p>
        </p:txBody>
      </p:sp>
      <p:sp>
        <p:nvSpPr>
          <p:cNvPr id="4" name="Freeform 4"/>
          <p:cNvSpPr/>
          <p:nvPr/>
        </p:nvSpPr>
        <p:spPr>
          <a:xfrm>
            <a:off x="11849814" y="5482261"/>
            <a:ext cx="6113744" cy="4101591"/>
          </a:xfrm>
          <a:custGeom>
            <a:avLst/>
            <a:gdLst/>
            <a:ahLst/>
            <a:cxnLst/>
            <a:rect l="l" t="t" r="r" b="b"/>
            <a:pathLst>
              <a:path w="6113744" h="4101591">
                <a:moveTo>
                  <a:pt x="0" y="0"/>
                </a:moveTo>
                <a:lnTo>
                  <a:pt x="6113744" y="0"/>
                </a:lnTo>
                <a:lnTo>
                  <a:pt x="6113744" y="4101592"/>
                </a:lnTo>
                <a:lnTo>
                  <a:pt x="0" y="4101592"/>
                </a:lnTo>
                <a:lnTo>
                  <a:pt x="0" y="0"/>
                </a:lnTo>
                <a:close/>
              </a:path>
            </a:pathLst>
          </a:custGeom>
          <a:blipFill>
            <a:blip r:embed="rId4"/>
            <a:stretch>
              <a:fillRect t="-5896" b="-5896"/>
            </a:stretch>
          </a:blipFill>
        </p:spPr>
        <p:txBody>
          <a:bodyPr/>
          <a:lstStyle/>
          <a:p>
            <a:endParaRPr lang="en-NZ"/>
          </a:p>
        </p:txBody>
      </p:sp>
      <p:sp>
        <p:nvSpPr>
          <p:cNvPr id="5" name="Freeform 5"/>
          <p:cNvSpPr/>
          <p:nvPr/>
        </p:nvSpPr>
        <p:spPr>
          <a:xfrm>
            <a:off x="183785" y="5658217"/>
            <a:ext cx="5872695" cy="3920024"/>
          </a:xfrm>
          <a:custGeom>
            <a:avLst/>
            <a:gdLst/>
            <a:ahLst/>
            <a:cxnLst/>
            <a:rect l="l" t="t" r="r" b="b"/>
            <a:pathLst>
              <a:path w="5872695" h="3920024">
                <a:moveTo>
                  <a:pt x="0" y="0"/>
                </a:moveTo>
                <a:lnTo>
                  <a:pt x="5872695" y="0"/>
                </a:lnTo>
                <a:lnTo>
                  <a:pt x="5872695" y="3920024"/>
                </a:lnTo>
                <a:lnTo>
                  <a:pt x="0" y="3920024"/>
                </a:lnTo>
                <a:lnTo>
                  <a:pt x="0" y="0"/>
                </a:lnTo>
                <a:close/>
              </a:path>
            </a:pathLst>
          </a:custGeom>
          <a:blipFill>
            <a:blip r:embed="rId5"/>
            <a:stretch>
              <a:fillRect/>
            </a:stretch>
          </a:blipFill>
        </p:spPr>
        <p:txBody>
          <a:bodyPr/>
          <a:lstStyle/>
          <a:p>
            <a:endParaRPr lang="en-NZ"/>
          </a:p>
        </p:txBody>
      </p:sp>
      <p:sp>
        <p:nvSpPr>
          <p:cNvPr id="6" name="Freeform 6"/>
          <p:cNvSpPr/>
          <p:nvPr/>
        </p:nvSpPr>
        <p:spPr>
          <a:xfrm>
            <a:off x="6972172" y="4322385"/>
            <a:ext cx="4343657" cy="5113277"/>
          </a:xfrm>
          <a:custGeom>
            <a:avLst/>
            <a:gdLst/>
            <a:ahLst/>
            <a:cxnLst/>
            <a:rect l="l" t="t" r="r" b="b"/>
            <a:pathLst>
              <a:path w="4343657" h="5113277">
                <a:moveTo>
                  <a:pt x="0" y="0"/>
                </a:moveTo>
                <a:lnTo>
                  <a:pt x="4343656" y="0"/>
                </a:lnTo>
                <a:lnTo>
                  <a:pt x="4343656" y="5113278"/>
                </a:lnTo>
                <a:lnTo>
                  <a:pt x="0" y="5113278"/>
                </a:lnTo>
                <a:lnTo>
                  <a:pt x="0" y="0"/>
                </a:lnTo>
                <a:close/>
              </a:path>
            </a:pathLst>
          </a:custGeom>
          <a:blipFill>
            <a:blip r:embed="rId6"/>
            <a:stretch>
              <a:fillRect r="-91023"/>
            </a:stretch>
          </a:blipFill>
        </p:spPr>
        <p:txBody>
          <a:bodyPr/>
          <a:lstStyle/>
          <a:p>
            <a:endParaRPr lang="en-NZ"/>
          </a:p>
        </p:txBody>
      </p:sp>
      <p:sp>
        <p:nvSpPr>
          <p:cNvPr id="7" name="TextBox 7"/>
          <p:cNvSpPr txBox="1"/>
          <p:nvPr/>
        </p:nvSpPr>
        <p:spPr>
          <a:xfrm>
            <a:off x="2222942" y="257883"/>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Matiti Raurehu</a:t>
            </a:r>
          </a:p>
        </p:txBody>
      </p:sp>
      <p:sp>
        <p:nvSpPr>
          <p:cNvPr id="8" name="TextBox 8"/>
          <p:cNvSpPr txBox="1"/>
          <p:nvPr/>
        </p:nvSpPr>
        <p:spPr>
          <a:xfrm>
            <a:off x="-175634" y="1501754"/>
            <a:ext cx="8264793" cy="3064168"/>
          </a:xfrm>
          <a:prstGeom prst="rect">
            <a:avLst/>
          </a:prstGeom>
        </p:spPr>
        <p:txBody>
          <a:bodyPr lIns="0" tIns="0" rIns="0" bIns="0" rtlCol="0" anchor="t">
            <a:spAutoFit/>
          </a:bodyPr>
          <a:lstStyle/>
          <a:p>
            <a:pPr marL="1506324" lvl="2" indent="-502108" algn="l">
              <a:lnSpc>
                <a:spcPts val="4883"/>
              </a:lnSpc>
              <a:spcBef>
                <a:spcPct val="0"/>
              </a:spcBef>
              <a:buFont typeface="Arial"/>
              <a:buChar char="⚬"/>
            </a:pPr>
            <a:r>
              <a:rPr lang="en-US" sz="3488">
                <a:solidFill>
                  <a:srgbClr val="FFFFFF"/>
                </a:solidFill>
                <a:latin typeface="Canva Sans"/>
                <a:ea typeface="Canva Sans"/>
                <a:cs typeface="Canva Sans"/>
                <a:sym typeface="Canva Sans"/>
              </a:rPr>
              <a:t>Huetānguru (Te Arawa)</a:t>
            </a:r>
          </a:p>
          <a:p>
            <a:pPr marL="1506324" lvl="2" indent="-502108" algn="l">
              <a:lnSpc>
                <a:spcPts val="4883"/>
              </a:lnSpc>
              <a:spcBef>
                <a:spcPct val="0"/>
              </a:spcBef>
              <a:buFont typeface="Arial"/>
              <a:buChar char="⚬"/>
            </a:pPr>
            <a:r>
              <a:rPr lang="en-US" sz="3488">
                <a:solidFill>
                  <a:srgbClr val="FFFFFF"/>
                </a:solidFill>
                <a:latin typeface="Canva Sans"/>
                <a:ea typeface="Canva Sans"/>
                <a:cs typeface="Canva Sans"/>
                <a:sym typeface="Canva Sans"/>
              </a:rPr>
              <a:t>Te Iwa o Ruhi</a:t>
            </a:r>
          </a:p>
          <a:p>
            <a:pPr marL="1506324" lvl="2" indent="-502108" algn="l">
              <a:lnSpc>
                <a:spcPts val="4883"/>
              </a:lnSpc>
              <a:spcBef>
                <a:spcPct val="0"/>
              </a:spcBef>
              <a:buFont typeface="Arial"/>
              <a:buChar char="⚬"/>
            </a:pPr>
            <a:r>
              <a:rPr lang="en-US" sz="3488" spc="-87">
                <a:solidFill>
                  <a:srgbClr val="FFFFFF"/>
                </a:solidFill>
                <a:latin typeface="Canva Sans"/>
                <a:ea typeface="Canva Sans"/>
                <a:cs typeface="Canva Sans"/>
                <a:sym typeface="Canva Sans"/>
              </a:rPr>
              <a:t>Huitanguru  </a:t>
            </a:r>
          </a:p>
          <a:p>
            <a:pPr marL="1506324" lvl="2" indent="-502108" algn="l">
              <a:lnSpc>
                <a:spcPts val="4883"/>
              </a:lnSpc>
              <a:spcBef>
                <a:spcPct val="0"/>
              </a:spcBef>
              <a:buFont typeface="Arial"/>
              <a:buChar char="⚬"/>
            </a:pPr>
            <a:r>
              <a:rPr lang="en-US" sz="3488" spc="-87">
                <a:solidFill>
                  <a:srgbClr val="FFFFFF"/>
                </a:solidFill>
                <a:latin typeface="Canva Sans"/>
                <a:ea typeface="Canva Sans"/>
                <a:cs typeface="Canva Sans"/>
                <a:sym typeface="Canva Sans"/>
              </a:rPr>
              <a:t>Pēpuere  </a:t>
            </a:r>
          </a:p>
          <a:p>
            <a:pPr marL="1506324" lvl="2" indent="-502108" algn="l">
              <a:lnSpc>
                <a:spcPts val="4883"/>
              </a:lnSpc>
              <a:spcBef>
                <a:spcPct val="0"/>
              </a:spcBef>
              <a:buFont typeface="Arial"/>
              <a:buChar char="⚬"/>
            </a:pPr>
            <a:r>
              <a:rPr lang="en-US" sz="3488" spc="-87">
                <a:solidFill>
                  <a:srgbClr val="FFFFFF"/>
                </a:solidFill>
                <a:latin typeface="Canva Sans"/>
                <a:ea typeface="Canva Sans"/>
                <a:cs typeface="Canva Sans"/>
                <a:sym typeface="Canva Sans"/>
              </a:rPr>
              <a:t>February</a:t>
            </a:r>
          </a:p>
        </p:txBody>
      </p:sp>
      <p:sp>
        <p:nvSpPr>
          <p:cNvPr id="9" name="TextBox 9"/>
          <p:cNvSpPr txBox="1"/>
          <p:nvPr/>
        </p:nvSpPr>
        <p:spPr>
          <a:xfrm>
            <a:off x="11049844" y="4976409"/>
            <a:ext cx="7713685" cy="167091"/>
          </a:xfrm>
          <a:prstGeom prst="rect">
            <a:avLst/>
          </a:prstGeom>
        </p:spPr>
        <p:txBody>
          <a:bodyPr lIns="0" tIns="0" rIns="0" bIns="0" rtlCol="0" anchor="t">
            <a:spAutoFit/>
          </a:bodyPr>
          <a:lstStyle/>
          <a:p>
            <a:pPr algn="ctr">
              <a:lnSpc>
                <a:spcPts val="1223"/>
              </a:lnSpc>
              <a:spcBef>
                <a:spcPct val="0"/>
              </a:spcBef>
            </a:pPr>
            <a:r>
              <a:rPr lang="en-US" sz="873">
                <a:solidFill>
                  <a:srgbClr val="FFFFFF"/>
                </a:solidFill>
                <a:latin typeface="Arial MT Pro"/>
                <a:ea typeface="Arial MT Pro"/>
                <a:cs typeface="Arial MT Pro"/>
                <a:sym typeface="Arial MT Pro"/>
              </a:rPr>
              <a:t>Te Urewera. (2022, April 28). Pūna werewere – dew-covered spiderwebs glistening in the morning light [Photograph]. Facebook.</a:t>
            </a:r>
          </a:p>
        </p:txBody>
      </p:sp>
      <p:sp>
        <p:nvSpPr>
          <p:cNvPr id="10" name="TextBox 10"/>
          <p:cNvSpPr txBox="1"/>
          <p:nvPr/>
        </p:nvSpPr>
        <p:spPr>
          <a:xfrm>
            <a:off x="11776454" y="9745999"/>
            <a:ext cx="6351144" cy="217969"/>
          </a:xfrm>
          <a:prstGeom prst="rect">
            <a:avLst/>
          </a:prstGeom>
        </p:spPr>
        <p:txBody>
          <a:bodyPr lIns="0" tIns="0" rIns="0" bIns="0" rtlCol="0" anchor="t">
            <a:spAutoFit/>
          </a:bodyPr>
          <a:lstStyle/>
          <a:p>
            <a:pPr algn="ctr">
              <a:lnSpc>
                <a:spcPts val="1625"/>
              </a:lnSpc>
              <a:spcBef>
                <a:spcPct val="0"/>
              </a:spcBef>
            </a:pPr>
            <a:r>
              <a:rPr lang="en-US" sz="1160">
                <a:solidFill>
                  <a:srgbClr val="FFFFFF"/>
                </a:solidFill>
                <a:latin typeface="Arial MT Pro"/>
                <a:ea typeface="Arial MT Pro"/>
                <a:cs typeface="Arial MT Pro"/>
                <a:sym typeface="Arial MT Pro"/>
              </a:rPr>
              <a:t>Gardening Know How. (n.d.). Powdery mildew on grass: What causes lawn mildew [Photograph]. </a:t>
            </a:r>
          </a:p>
        </p:txBody>
      </p:sp>
      <p:sp>
        <p:nvSpPr>
          <p:cNvPr id="11" name="TextBox 11"/>
          <p:cNvSpPr txBox="1"/>
          <p:nvPr/>
        </p:nvSpPr>
        <p:spPr>
          <a:xfrm>
            <a:off x="183785" y="9824113"/>
            <a:ext cx="6660754" cy="232084"/>
          </a:xfrm>
          <a:prstGeom prst="rect">
            <a:avLst/>
          </a:prstGeom>
        </p:spPr>
        <p:txBody>
          <a:bodyPr lIns="0" tIns="0" rIns="0" bIns="0" rtlCol="0" anchor="t">
            <a:spAutoFit/>
          </a:bodyPr>
          <a:lstStyle/>
          <a:p>
            <a:pPr algn="ctr">
              <a:lnSpc>
                <a:spcPts val="1759"/>
              </a:lnSpc>
              <a:spcBef>
                <a:spcPct val="0"/>
              </a:spcBef>
            </a:pPr>
            <a:r>
              <a:rPr lang="en-US" sz="1257">
                <a:solidFill>
                  <a:srgbClr val="FFFFFF"/>
                </a:solidFill>
                <a:latin typeface="Arial MT Pro"/>
                <a:ea typeface="Arial MT Pro"/>
                <a:cs typeface="Arial MT Pro"/>
                <a:sym typeface="Arial MT Pro"/>
              </a:rPr>
              <a:t>New Zealand Plant Names Database. (n.d.). tohetakla/tawao/tohetake [Photograph]. NZ Flora.</a:t>
            </a:r>
          </a:p>
        </p:txBody>
      </p:sp>
      <p:sp>
        <p:nvSpPr>
          <p:cNvPr id="12" name="TextBox 12"/>
          <p:cNvSpPr txBox="1"/>
          <p:nvPr/>
        </p:nvSpPr>
        <p:spPr>
          <a:xfrm>
            <a:off x="7245728" y="9631579"/>
            <a:ext cx="3804115" cy="332389"/>
          </a:xfrm>
          <a:prstGeom prst="rect">
            <a:avLst/>
          </a:prstGeom>
        </p:spPr>
        <p:txBody>
          <a:bodyPr lIns="0" tIns="0" rIns="0" bIns="0" rtlCol="0" anchor="t">
            <a:spAutoFit/>
          </a:bodyPr>
          <a:lstStyle/>
          <a:p>
            <a:pPr algn="ctr">
              <a:lnSpc>
                <a:spcPts val="1292"/>
              </a:lnSpc>
              <a:spcBef>
                <a:spcPct val="0"/>
              </a:spcBef>
            </a:pPr>
            <a:r>
              <a:rPr lang="en-US" sz="922" b="1">
                <a:solidFill>
                  <a:srgbClr val="FFFFFF"/>
                </a:solidFill>
                <a:latin typeface="Arial MT Pro Bold"/>
                <a:ea typeface="Arial MT Pro Bold"/>
                <a:cs typeface="Arial MT Pro Bold"/>
                <a:sym typeface="Arial MT Pro Bold"/>
              </a:rPr>
              <a:t>Science Learning Hub – Pokapū Akoranga Pūtaiao. (n.d.). Anuhe (caterpillars) and adult moths [Photograph]. Science Learning Hub.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0206710" y="1554242"/>
            <a:ext cx="7426743" cy="4456046"/>
          </a:xfrm>
          <a:custGeom>
            <a:avLst/>
            <a:gdLst/>
            <a:ahLst/>
            <a:cxnLst/>
            <a:rect l="l" t="t" r="r" b="b"/>
            <a:pathLst>
              <a:path w="7426743" h="4456046">
                <a:moveTo>
                  <a:pt x="0" y="0"/>
                </a:moveTo>
                <a:lnTo>
                  <a:pt x="7426743" y="0"/>
                </a:lnTo>
                <a:lnTo>
                  <a:pt x="7426743" y="4456046"/>
                </a:lnTo>
                <a:lnTo>
                  <a:pt x="0" y="4456046"/>
                </a:lnTo>
                <a:lnTo>
                  <a:pt x="0" y="0"/>
                </a:lnTo>
                <a:close/>
              </a:path>
            </a:pathLst>
          </a:custGeom>
          <a:blipFill>
            <a:blip r:embed="rId3"/>
            <a:stretch>
              <a:fillRect/>
            </a:stretch>
          </a:blipFill>
        </p:spPr>
        <p:txBody>
          <a:bodyPr/>
          <a:lstStyle/>
          <a:p>
            <a:endParaRPr lang="en-NZ"/>
          </a:p>
        </p:txBody>
      </p:sp>
      <p:sp>
        <p:nvSpPr>
          <p:cNvPr id="4" name="Freeform 4"/>
          <p:cNvSpPr/>
          <p:nvPr/>
        </p:nvSpPr>
        <p:spPr>
          <a:xfrm>
            <a:off x="4396813" y="5820917"/>
            <a:ext cx="5324122" cy="3749514"/>
          </a:xfrm>
          <a:custGeom>
            <a:avLst/>
            <a:gdLst/>
            <a:ahLst/>
            <a:cxnLst/>
            <a:rect l="l" t="t" r="r" b="b"/>
            <a:pathLst>
              <a:path w="5324122" h="3749514">
                <a:moveTo>
                  <a:pt x="0" y="0"/>
                </a:moveTo>
                <a:lnTo>
                  <a:pt x="5324122" y="0"/>
                </a:lnTo>
                <a:lnTo>
                  <a:pt x="5324122" y="3749513"/>
                </a:lnTo>
                <a:lnTo>
                  <a:pt x="0" y="3749513"/>
                </a:lnTo>
                <a:lnTo>
                  <a:pt x="0" y="0"/>
                </a:lnTo>
                <a:close/>
              </a:path>
            </a:pathLst>
          </a:custGeom>
          <a:blipFill>
            <a:blip r:embed="rId4"/>
            <a:stretch>
              <a:fillRect t="-3223" b="-3223"/>
            </a:stretch>
          </a:blipFill>
        </p:spPr>
        <p:txBody>
          <a:bodyPr/>
          <a:lstStyle/>
          <a:p>
            <a:endParaRPr lang="en-NZ"/>
          </a:p>
        </p:txBody>
      </p:sp>
      <p:sp>
        <p:nvSpPr>
          <p:cNvPr id="5" name="Freeform 5"/>
          <p:cNvSpPr/>
          <p:nvPr/>
        </p:nvSpPr>
        <p:spPr>
          <a:xfrm>
            <a:off x="883501" y="5392456"/>
            <a:ext cx="3027863" cy="4177974"/>
          </a:xfrm>
          <a:custGeom>
            <a:avLst/>
            <a:gdLst/>
            <a:ahLst/>
            <a:cxnLst/>
            <a:rect l="l" t="t" r="r" b="b"/>
            <a:pathLst>
              <a:path w="3027863" h="4177974">
                <a:moveTo>
                  <a:pt x="0" y="0"/>
                </a:moveTo>
                <a:lnTo>
                  <a:pt x="3027863" y="0"/>
                </a:lnTo>
                <a:lnTo>
                  <a:pt x="3027863" y="4177974"/>
                </a:lnTo>
                <a:lnTo>
                  <a:pt x="0" y="4177974"/>
                </a:lnTo>
                <a:lnTo>
                  <a:pt x="0" y="0"/>
                </a:lnTo>
                <a:close/>
              </a:path>
            </a:pathLst>
          </a:custGeom>
          <a:blipFill>
            <a:blip r:embed="rId5"/>
            <a:stretch>
              <a:fillRect r="-7455"/>
            </a:stretch>
          </a:blipFill>
        </p:spPr>
        <p:txBody>
          <a:bodyPr/>
          <a:lstStyle/>
          <a:p>
            <a:endParaRPr lang="en-NZ"/>
          </a:p>
        </p:txBody>
      </p:sp>
      <p:sp>
        <p:nvSpPr>
          <p:cNvPr id="6" name="TextBox 6"/>
          <p:cNvSpPr txBox="1"/>
          <p:nvPr/>
        </p:nvSpPr>
        <p:spPr>
          <a:xfrm>
            <a:off x="1255510" y="423392"/>
            <a:ext cx="13409318" cy="580390"/>
          </a:xfrm>
          <a:prstGeom prst="rect">
            <a:avLst/>
          </a:prstGeom>
        </p:spPr>
        <p:txBody>
          <a:bodyPr lIns="0" tIns="0" rIns="0" bIns="0" rtlCol="0" anchor="t">
            <a:spAutoFit/>
          </a:bodyPr>
          <a:lstStyle/>
          <a:p>
            <a:pPr algn="l">
              <a:lnSpc>
                <a:spcPts val="4759"/>
              </a:lnSpc>
              <a:spcBef>
                <a:spcPct val="0"/>
              </a:spcBef>
            </a:pPr>
            <a:r>
              <a:rPr lang="en-US" sz="3399">
                <a:solidFill>
                  <a:srgbClr val="FFFFFF"/>
                </a:solidFill>
                <a:latin typeface="Canva Sans"/>
                <a:ea typeface="Canva Sans"/>
                <a:cs typeface="Canva Sans"/>
                <a:sym typeface="Canva Sans"/>
              </a:rPr>
              <a:t>Matiti Rautapata </a:t>
            </a:r>
          </a:p>
        </p:txBody>
      </p:sp>
      <p:sp>
        <p:nvSpPr>
          <p:cNvPr id="7" name="TextBox 7"/>
          <p:cNvSpPr txBox="1"/>
          <p:nvPr/>
        </p:nvSpPr>
        <p:spPr>
          <a:xfrm>
            <a:off x="0" y="1221141"/>
            <a:ext cx="8944473" cy="4333076"/>
          </a:xfrm>
          <a:prstGeom prst="rect">
            <a:avLst/>
          </a:prstGeom>
        </p:spPr>
        <p:txBody>
          <a:bodyPr lIns="0" tIns="0" rIns="0" bIns="0" rtlCol="0" anchor="t">
            <a:spAutoFit/>
          </a:bodyPr>
          <a:lstStyle/>
          <a:p>
            <a:pPr marL="1331618" lvl="2" indent="-443873" algn="l">
              <a:lnSpc>
                <a:spcPts val="4317"/>
              </a:lnSpc>
              <a:buFont typeface="Arial"/>
              <a:buChar char="⚬"/>
            </a:pPr>
            <a:r>
              <a:rPr lang="en-US" sz="3083">
                <a:solidFill>
                  <a:srgbClr val="FFFFFF"/>
                </a:solidFill>
                <a:latin typeface="Canva Sans"/>
                <a:ea typeface="Canva Sans"/>
                <a:cs typeface="Canva Sans"/>
                <a:sym typeface="Canva Sans"/>
              </a:rPr>
              <a:t>Poutūterangi</a:t>
            </a:r>
          </a:p>
          <a:p>
            <a:pPr marL="1331618" lvl="2" indent="-443873" algn="l">
              <a:lnSpc>
                <a:spcPts val="4317"/>
              </a:lnSpc>
              <a:buFont typeface="Arial"/>
              <a:buChar char="⚬"/>
            </a:pPr>
            <a:r>
              <a:rPr lang="en-US" sz="3083">
                <a:solidFill>
                  <a:srgbClr val="FFFFFF"/>
                </a:solidFill>
                <a:latin typeface="Canva Sans"/>
                <a:ea typeface="Canva Sans"/>
                <a:cs typeface="Canva Sans"/>
                <a:sym typeface="Canva Sans"/>
              </a:rPr>
              <a:t>Te Ngāhuru o Poutūterangi (Dr Rangi Matamua)</a:t>
            </a:r>
          </a:p>
          <a:p>
            <a:pPr marL="1331618" lvl="2" indent="-443873" algn="l">
              <a:lnSpc>
                <a:spcPts val="4317"/>
              </a:lnSpc>
              <a:buFont typeface="Arial"/>
              <a:buChar char="⚬"/>
            </a:pPr>
            <a:r>
              <a:rPr lang="en-US" sz="3083" spc="-77">
                <a:solidFill>
                  <a:srgbClr val="FFFFFF"/>
                </a:solidFill>
                <a:latin typeface="Canva Sans"/>
                <a:ea typeface="Canva Sans"/>
                <a:cs typeface="Canva Sans"/>
                <a:sym typeface="Canva Sans"/>
              </a:rPr>
              <a:t>Putoki-o-tau  (Ngāti Kahungunu)</a:t>
            </a:r>
          </a:p>
          <a:p>
            <a:pPr marL="1331618" lvl="2" indent="-443873" algn="l">
              <a:lnSpc>
                <a:spcPts val="4317"/>
              </a:lnSpc>
              <a:buFont typeface="Arial"/>
              <a:buChar char="⚬"/>
            </a:pPr>
            <a:r>
              <a:rPr lang="en-US" sz="3083" spc="-77">
                <a:solidFill>
                  <a:srgbClr val="FFFFFF"/>
                </a:solidFill>
                <a:latin typeface="Canva Sans"/>
                <a:ea typeface="Canva Sans"/>
                <a:cs typeface="Canva Sans"/>
                <a:sym typeface="Canva Sans"/>
              </a:rPr>
              <a:t>Maramatoru  </a:t>
            </a:r>
          </a:p>
          <a:p>
            <a:pPr marL="1331618" lvl="2" indent="-443873" algn="l">
              <a:lnSpc>
                <a:spcPts val="4317"/>
              </a:lnSpc>
              <a:buFont typeface="Arial"/>
              <a:buChar char="⚬"/>
            </a:pPr>
            <a:r>
              <a:rPr lang="en-US" sz="3083" spc="-77">
                <a:solidFill>
                  <a:srgbClr val="FFFFFF"/>
                </a:solidFill>
                <a:latin typeface="Canva Sans"/>
                <a:ea typeface="Canva Sans"/>
                <a:cs typeface="Canva Sans"/>
                <a:sym typeface="Canva Sans"/>
              </a:rPr>
              <a:t>Māehe  </a:t>
            </a:r>
          </a:p>
          <a:p>
            <a:pPr marL="1331618" lvl="2" indent="-443873" algn="l">
              <a:lnSpc>
                <a:spcPts val="4317"/>
              </a:lnSpc>
              <a:spcBef>
                <a:spcPct val="0"/>
              </a:spcBef>
              <a:buFont typeface="Arial"/>
              <a:buChar char="⚬"/>
            </a:pPr>
            <a:r>
              <a:rPr lang="en-US" sz="3083">
                <a:solidFill>
                  <a:srgbClr val="FFFFFF"/>
                </a:solidFill>
                <a:latin typeface="Canva Sans"/>
                <a:ea typeface="Canva Sans"/>
                <a:cs typeface="Canva Sans"/>
                <a:sym typeface="Canva Sans"/>
              </a:rPr>
              <a:t>March </a:t>
            </a:r>
          </a:p>
          <a:p>
            <a:pPr algn="ctr">
              <a:lnSpc>
                <a:spcPts val="4317"/>
              </a:lnSpc>
              <a:spcBef>
                <a:spcPct val="0"/>
              </a:spcBef>
            </a:pPr>
            <a:endParaRPr lang="en-US" sz="3083">
              <a:solidFill>
                <a:srgbClr val="FFFFFF"/>
              </a:solidFill>
              <a:latin typeface="Canva Sans"/>
              <a:ea typeface="Canva Sans"/>
              <a:cs typeface="Canva Sans"/>
              <a:sym typeface="Canva Sans"/>
            </a:endParaRPr>
          </a:p>
        </p:txBody>
      </p:sp>
      <p:sp>
        <p:nvSpPr>
          <p:cNvPr id="8" name="TextBox 8"/>
          <p:cNvSpPr txBox="1"/>
          <p:nvPr/>
        </p:nvSpPr>
        <p:spPr>
          <a:xfrm>
            <a:off x="10391135" y="6388997"/>
            <a:ext cx="7057892" cy="187956"/>
          </a:xfrm>
          <a:prstGeom prst="rect">
            <a:avLst/>
          </a:prstGeom>
        </p:spPr>
        <p:txBody>
          <a:bodyPr lIns="0" tIns="0" rIns="0" bIns="0" rtlCol="0" anchor="t">
            <a:spAutoFit/>
          </a:bodyPr>
          <a:lstStyle/>
          <a:p>
            <a:pPr algn="ctr">
              <a:lnSpc>
                <a:spcPts val="1342"/>
              </a:lnSpc>
              <a:spcBef>
                <a:spcPct val="0"/>
              </a:spcBef>
            </a:pPr>
            <a:r>
              <a:rPr lang="en-US" sz="959">
                <a:solidFill>
                  <a:srgbClr val="FFFFFF"/>
                </a:solidFill>
                <a:latin typeface="Arial MT Pro"/>
                <a:ea typeface="Arial MT Pro"/>
                <a:cs typeface="Arial MT Pro"/>
                <a:sym typeface="Arial MT Pro"/>
              </a:rPr>
              <a:t>The Spinoff. (2020, March 3). Learning to live by the maramataka – Poutūterangi [Photograph of harakeke seed pods]. The Spinoff.</a:t>
            </a:r>
          </a:p>
        </p:txBody>
      </p:sp>
      <p:sp>
        <p:nvSpPr>
          <p:cNvPr id="9" name="TextBox 9"/>
          <p:cNvSpPr txBox="1"/>
          <p:nvPr/>
        </p:nvSpPr>
        <p:spPr>
          <a:xfrm>
            <a:off x="766643" y="9778852"/>
            <a:ext cx="9208740" cy="260137"/>
          </a:xfrm>
          <a:prstGeom prst="rect">
            <a:avLst/>
          </a:prstGeom>
        </p:spPr>
        <p:txBody>
          <a:bodyPr lIns="0" tIns="0" rIns="0" bIns="0" rtlCol="0" anchor="t">
            <a:spAutoFit/>
          </a:bodyPr>
          <a:lstStyle/>
          <a:p>
            <a:pPr algn="ctr">
              <a:lnSpc>
                <a:spcPts val="1936"/>
              </a:lnSpc>
              <a:spcBef>
                <a:spcPct val="0"/>
              </a:spcBef>
            </a:pPr>
            <a:r>
              <a:rPr lang="en-US" sz="1383">
                <a:solidFill>
                  <a:srgbClr val="FFFFFF"/>
                </a:solidFill>
                <a:latin typeface="Arial MT Pro"/>
                <a:ea typeface="Arial MT Pro"/>
                <a:cs typeface="Arial MT Pro"/>
                <a:sym typeface="Arial MT Pro"/>
              </a:rPr>
              <a:t>Landcare Research. (n.d.). Kūmara moth caterpillar and adult [Photographs]. Manaaki Whenua – Landcare Research.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5281540" y="5143500"/>
            <a:ext cx="6415023" cy="4265991"/>
          </a:xfrm>
          <a:custGeom>
            <a:avLst/>
            <a:gdLst/>
            <a:ahLst/>
            <a:cxnLst/>
            <a:rect l="l" t="t" r="r" b="b"/>
            <a:pathLst>
              <a:path w="6415023" h="4265991">
                <a:moveTo>
                  <a:pt x="0" y="0"/>
                </a:moveTo>
                <a:lnTo>
                  <a:pt x="6415024" y="0"/>
                </a:lnTo>
                <a:lnTo>
                  <a:pt x="6415024" y="4265991"/>
                </a:lnTo>
                <a:lnTo>
                  <a:pt x="0" y="4265991"/>
                </a:lnTo>
                <a:lnTo>
                  <a:pt x="0" y="0"/>
                </a:lnTo>
                <a:close/>
              </a:path>
            </a:pathLst>
          </a:custGeom>
          <a:blipFill>
            <a:blip r:embed="rId3"/>
            <a:stretch>
              <a:fillRect/>
            </a:stretch>
          </a:blipFill>
        </p:spPr>
        <p:txBody>
          <a:bodyPr/>
          <a:lstStyle/>
          <a:p>
            <a:endParaRPr lang="en-NZ"/>
          </a:p>
        </p:txBody>
      </p:sp>
      <p:sp>
        <p:nvSpPr>
          <p:cNvPr id="4" name="Freeform 4"/>
          <p:cNvSpPr/>
          <p:nvPr/>
        </p:nvSpPr>
        <p:spPr>
          <a:xfrm>
            <a:off x="12877551" y="2104699"/>
            <a:ext cx="4785684" cy="7153601"/>
          </a:xfrm>
          <a:custGeom>
            <a:avLst/>
            <a:gdLst/>
            <a:ahLst/>
            <a:cxnLst/>
            <a:rect l="l" t="t" r="r" b="b"/>
            <a:pathLst>
              <a:path w="4785684" h="7153601">
                <a:moveTo>
                  <a:pt x="0" y="0"/>
                </a:moveTo>
                <a:lnTo>
                  <a:pt x="4785684" y="0"/>
                </a:lnTo>
                <a:lnTo>
                  <a:pt x="4785684" y="7153601"/>
                </a:lnTo>
                <a:lnTo>
                  <a:pt x="0" y="7153601"/>
                </a:lnTo>
                <a:lnTo>
                  <a:pt x="0" y="0"/>
                </a:lnTo>
                <a:close/>
              </a:path>
            </a:pathLst>
          </a:custGeom>
          <a:blipFill>
            <a:blip r:embed="rId4"/>
            <a:stretch>
              <a:fillRect/>
            </a:stretch>
          </a:blipFill>
        </p:spPr>
        <p:txBody>
          <a:bodyPr/>
          <a:lstStyle/>
          <a:p>
            <a:endParaRPr lang="en-NZ"/>
          </a:p>
        </p:txBody>
      </p:sp>
      <p:sp>
        <p:nvSpPr>
          <p:cNvPr id="5" name="TextBox 5"/>
          <p:cNvSpPr txBox="1"/>
          <p:nvPr/>
        </p:nvSpPr>
        <p:spPr>
          <a:xfrm>
            <a:off x="1674730" y="962025"/>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Matiti Rauangina</a:t>
            </a:r>
          </a:p>
        </p:txBody>
      </p:sp>
      <p:sp>
        <p:nvSpPr>
          <p:cNvPr id="6" name="TextBox 6"/>
          <p:cNvSpPr txBox="1"/>
          <p:nvPr/>
        </p:nvSpPr>
        <p:spPr>
          <a:xfrm>
            <a:off x="340330" y="2148646"/>
            <a:ext cx="12876221" cy="4780915"/>
          </a:xfrm>
          <a:prstGeom prst="rect">
            <a:avLst/>
          </a:prstGeom>
        </p:spPr>
        <p:txBody>
          <a:bodyPr lIns="0" tIns="0" rIns="0" bIns="0" rtlCol="0" anchor="t">
            <a:spAutoFit/>
          </a:bodyPr>
          <a:lstStyle/>
          <a:p>
            <a:pPr marL="1468119" lvl="2" indent="-489373" algn="l">
              <a:lnSpc>
                <a:spcPts val="4759"/>
              </a:lnSpc>
              <a:spcBef>
                <a:spcPct val="0"/>
              </a:spcBef>
              <a:buFont typeface="Arial"/>
              <a:buChar char="⚬"/>
            </a:pPr>
            <a:r>
              <a:rPr lang="en-US" sz="3399" spc="-84">
                <a:solidFill>
                  <a:srgbClr val="FFFFFF"/>
                </a:solidFill>
                <a:latin typeface="Canva Sans"/>
                <a:ea typeface="Canva Sans"/>
                <a:cs typeface="Canva Sans"/>
                <a:sym typeface="Canva Sans"/>
              </a:rPr>
              <a:t>Paengawhāwhā  </a:t>
            </a:r>
          </a:p>
          <a:p>
            <a:pPr marL="1468119" lvl="2" indent="-489373" algn="l">
              <a:lnSpc>
                <a:spcPts val="4759"/>
              </a:lnSpc>
              <a:spcBef>
                <a:spcPct val="0"/>
              </a:spcBef>
              <a:buFont typeface="Arial"/>
              <a:buChar char="⚬"/>
            </a:pPr>
            <a:r>
              <a:rPr lang="en-US" sz="3399" spc="-84">
                <a:solidFill>
                  <a:srgbClr val="FFFFFF"/>
                </a:solidFill>
                <a:latin typeface="Canva Sans"/>
                <a:ea typeface="Canva Sans"/>
                <a:cs typeface="Canva Sans"/>
                <a:sym typeface="Canva Sans"/>
              </a:rPr>
              <a:t>Ngāhuru mā tahi o Paengawhāwhā (Dr Rangi Matamua)</a:t>
            </a:r>
          </a:p>
          <a:p>
            <a:pPr marL="1468119" lvl="2" indent="-489373" algn="l">
              <a:lnSpc>
                <a:spcPts val="4759"/>
              </a:lnSpc>
              <a:spcBef>
                <a:spcPct val="0"/>
              </a:spcBef>
              <a:buFont typeface="Arial"/>
              <a:buChar char="⚬"/>
            </a:pPr>
            <a:r>
              <a:rPr lang="en-US" sz="3399" spc="-84">
                <a:solidFill>
                  <a:srgbClr val="FFFFFF"/>
                </a:solidFill>
                <a:latin typeface="Canva Sans"/>
                <a:ea typeface="Canva Sans"/>
                <a:cs typeface="Canva Sans"/>
                <a:sym typeface="Canva Sans"/>
              </a:rPr>
              <a:t>Kaipō</a:t>
            </a:r>
          </a:p>
          <a:p>
            <a:pPr marL="1468119" lvl="2" indent="-489373" algn="l">
              <a:lnSpc>
                <a:spcPts val="4759"/>
              </a:lnSpc>
              <a:spcBef>
                <a:spcPct val="0"/>
              </a:spcBef>
              <a:buFont typeface="Arial"/>
              <a:buChar char="⚬"/>
            </a:pPr>
            <a:r>
              <a:rPr lang="en-US" sz="3399" spc="-84">
                <a:solidFill>
                  <a:srgbClr val="FFFFFF"/>
                </a:solidFill>
                <a:latin typeface="Canva Sans"/>
                <a:ea typeface="Canva Sans"/>
                <a:cs typeface="Canva Sans"/>
                <a:sym typeface="Canva Sans"/>
              </a:rPr>
              <a:t>Tīkākā-muturangi (Ngāti Kahungunu)</a:t>
            </a:r>
          </a:p>
          <a:p>
            <a:pPr marL="1468119" lvl="2" indent="-489373" algn="l">
              <a:lnSpc>
                <a:spcPts val="4759"/>
              </a:lnSpc>
              <a:spcBef>
                <a:spcPct val="0"/>
              </a:spcBef>
              <a:buFont typeface="Arial"/>
              <a:buChar char="⚬"/>
            </a:pPr>
            <a:r>
              <a:rPr lang="en-US" sz="3399" spc="-84">
                <a:solidFill>
                  <a:srgbClr val="FFFFFF"/>
                </a:solidFill>
                <a:latin typeface="Canva Sans"/>
                <a:ea typeface="Canva Sans"/>
                <a:cs typeface="Canva Sans"/>
                <a:sym typeface="Canva Sans"/>
              </a:rPr>
              <a:t>Āerira</a:t>
            </a:r>
          </a:p>
          <a:p>
            <a:pPr marL="1468119" lvl="2" indent="-489373" algn="l">
              <a:lnSpc>
                <a:spcPts val="4759"/>
              </a:lnSpc>
              <a:spcBef>
                <a:spcPct val="0"/>
              </a:spcBef>
              <a:buFont typeface="Arial"/>
              <a:buChar char="⚬"/>
            </a:pPr>
            <a:r>
              <a:rPr lang="en-US" sz="3399" spc="-84">
                <a:solidFill>
                  <a:srgbClr val="FFFFFF"/>
                </a:solidFill>
                <a:latin typeface="Canva Sans"/>
                <a:ea typeface="Canva Sans"/>
                <a:cs typeface="Canva Sans"/>
                <a:sym typeface="Canva Sans"/>
              </a:rPr>
              <a:t>April</a:t>
            </a:r>
          </a:p>
          <a:p>
            <a:pPr algn="l">
              <a:lnSpc>
                <a:spcPts val="4759"/>
              </a:lnSpc>
              <a:spcBef>
                <a:spcPct val="0"/>
              </a:spcBef>
            </a:pPr>
            <a:endParaRPr lang="en-US" sz="3399" spc="-84">
              <a:solidFill>
                <a:srgbClr val="FFFFFF"/>
              </a:solidFill>
              <a:latin typeface="Canva Sans"/>
              <a:ea typeface="Canva Sans"/>
              <a:cs typeface="Canva Sans"/>
              <a:sym typeface="Canva Sans"/>
            </a:endParaRPr>
          </a:p>
          <a:p>
            <a:pPr algn="ctr">
              <a:lnSpc>
                <a:spcPts val="4759"/>
              </a:lnSpc>
              <a:spcBef>
                <a:spcPct val="0"/>
              </a:spcBef>
            </a:pPr>
            <a:endParaRPr lang="en-US" sz="3399" spc="-84">
              <a:solidFill>
                <a:srgbClr val="FFFFFF"/>
              </a:solidFill>
              <a:latin typeface="Canva Sans"/>
              <a:ea typeface="Canva Sans"/>
              <a:cs typeface="Canva Sans"/>
              <a:sym typeface="Canva Sans"/>
            </a:endParaRPr>
          </a:p>
        </p:txBody>
      </p:sp>
      <p:sp>
        <p:nvSpPr>
          <p:cNvPr id="7" name="TextBox 7"/>
          <p:cNvSpPr txBox="1"/>
          <p:nvPr/>
        </p:nvSpPr>
        <p:spPr>
          <a:xfrm>
            <a:off x="5491760" y="9676904"/>
            <a:ext cx="5673030" cy="260137"/>
          </a:xfrm>
          <a:prstGeom prst="rect">
            <a:avLst/>
          </a:prstGeom>
        </p:spPr>
        <p:txBody>
          <a:bodyPr lIns="0" tIns="0" rIns="0" bIns="0" rtlCol="0" anchor="t">
            <a:spAutoFit/>
          </a:bodyPr>
          <a:lstStyle/>
          <a:p>
            <a:pPr algn="ctr">
              <a:lnSpc>
                <a:spcPts val="1936"/>
              </a:lnSpc>
              <a:spcBef>
                <a:spcPct val="0"/>
              </a:spcBef>
            </a:pPr>
            <a:r>
              <a:rPr lang="en-US" sz="1383">
                <a:solidFill>
                  <a:srgbClr val="FFFFFF"/>
                </a:solidFill>
                <a:latin typeface="Arial MT Pro"/>
                <a:ea typeface="Arial MT Pro"/>
                <a:cs typeface="Arial MT Pro"/>
                <a:sym typeface="Arial MT Pro"/>
              </a:rPr>
              <a:t>MyNativeForest. (n.d.). Fund native trees – individual plans [Photograph].</a:t>
            </a:r>
          </a:p>
        </p:txBody>
      </p:sp>
      <p:sp>
        <p:nvSpPr>
          <p:cNvPr id="8" name="TextBox 8"/>
          <p:cNvSpPr txBox="1"/>
          <p:nvPr/>
        </p:nvSpPr>
        <p:spPr>
          <a:xfrm>
            <a:off x="12877551" y="9352341"/>
            <a:ext cx="4999286" cy="235729"/>
          </a:xfrm>
          <a:prstGeom prst="rect">
            <a:avLst/>
          </a:prstGeom>
        </p:spPr>
        <p:txBody>
          <a:bodyPr lIns="0" tIns="0" rIns="0" bIns="0" rtlCol="0" anchor="t">
            <a:spAutoFit/>
          </a:bodyPr>
          <a:lstStyle/>
          <a:p>
            <a:pPr algn="ctr">
              <a:lnSpc>
                <a:spcPts val="1707"/>
              </a:lnSpc>
              <a:spcBef>
                <a:spcPct val="0"/>
              </a:spcBef>
            </a:pPr>
            <a:r>
              <a:rPr lang="en-US" sz="1219">
                <a:solidFill>
                  <a:srgbClr val="FFFFFF"/>
                </a:solidFill>
                <a:latin typeface="Arial MT Pro"/>
                <a:ea typeface="Arial MT Pro"/>
                <a:cs typeface="Arial MT Pro"/>
                <a:sym typeface="Arial MT Pro"/>
              </a:rPr>
              <a:t>MyNativeForest. (n.d.). Fund native trees – individual plans [Photograph].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087169" y="2053874"/>
            <a:ext cx="8113663" cy="585470"/>
          </a:xfrm>
          <a:prstGeom prst="rect">
            <a:avLst/>
          </a:prstGeom>
        </p:spPr>
        <p:txBody>
          <a:bodyPr lIns="0" tIns="0" rIns="0" bIns="0" rtlCol="0" anchor="t">
            <a:spAutoFit/>
          </a:bodyPr>
          <a:lstStyle/>
          <a:p>
            <a:pPr marL="0" lvl="0" indent="0" algn="ctr">
              <a:lnSpc>
                <a:spcPts val="4480"/>
              </a:lnSpc>
              <a:spcBef>
                <a:spcPct val="0"/>
              </a:spcBef>
            </a:pPr>
            <a:r>
              <a:rPr lang="en-US" sz="3200" b="1" u="none" strike="noStrike">
                <a:solidFill>
                  <a:srgbClr val="FFFFFF"/>
                </a:solidFill>
                <a:latin typeface="Horizon"/>
                <a:ea typeface="Horizon"/>
                <a:cs typeface="Horizon"/>
                <a:sym typeface="Horizon"/>
              </a:rPr>
              <a:t>Ngā Mata o Te Marama </a:t>
            </a:r>
          </a:p>
        </p:txBody>
      </p:sp>
      <p:sp>
        <p:nvSpPr>
          <p:cNvPr id="3" name="TextBox 3"/>
          <p:cNvSpPr txBox="1"/>
          <p:nvPr/>
        </p:nvSpPr>
        <p:spPr>
          <a:xfrm>
            <a:off x="3345664" y="3176929"/>
            <a:ext cx="11885193" cy="4714530"/>
          </a:xfrm>
          <a:prstGeom prst="rect">
            <a:avLst/>
          </a:prstGeom>
        </p:spPr>
        <p:txBody>
          <a:bodyPr lIns="0" tIns="0" rIns="0" bIns="0" rtlCol="0" anchor="t">
            <a:spAutoFit/>
          </a:bodyPr>
          <a:lstStyle/>
          <a:p>
            <a:pPr algn="ctr">
              <a:lnSpc>
                <a:spcPts val="6152"/>
              </a:lnSpc>
              <a:spcBef>
                <a:spcPct val="0"/>
              </a:spcBef>
            </a:pPr>
            <a:r>
              <a:rPr lang="en-US" sz="4394">
                <a:solidFill>
                  <a:srgbClr val="FFFFFF"/>
                </a:solidFill>
                <a:latin typeface="Arial MT Pro"/>
                <a:ea typeface="Arial MT Pro"/>
                <a:cs typeface="Arial MT Pro"/>
                <a:sym typeface="Arial MT Pro"/>
              </a:rPr>
              <a:t>“Ngā taka o te marama, or the repeating cycles of the moon was recognised by our tūpuna and how it impacts our taiao and how it sits as a time marker when it’s best to do certain things, that to me is the brilliance of maramataka” Rereata Makiha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TextBox 2"/>
          <p:cNvSpPr txBox="1"/>
          <p:nvPr/>
        </p:nvSpPr>
        <p:spPr>
          <a:xfrm>
            <a:off x="5295900" y="695325"/>
            <a:ext cx="7705725" cy="361754"/>
          </a:xfrm>
          <a:prstGeom prst="rect">
            <a:avLst/>
          </a:prstGeom>
        </p:spPr>
        <p:txBody>
          <a:bodyPr lIns="0" tIns="0" rIns="0" bIns="0" rtlCol="0" anchor="t">
            <a:spAutoFit/>
          </a:bodyPr>
          <a:lstStyle/>
          <a:p>
            <a:pPr marL="0" lvl="0" indent="0" algn="ctr">
              <a:lnSpc>
                <a:spcPts val="2635"/>
              </a:lnSpc>
              <a:spcBef>
                <a:spcPct val="0"/>
              </a:spcBef>
            </a:pPr>
            <a:r>
              <a:rPr lang="en-US" sz="1882" b="1" u="none" strike="noStrike">
                <a:solidFill>
                  <a:srgbClr val="FFFFFF"/>
                </a:solidFill>
                <a:latin typeface="Horizon"/>
                <a:ea typeface="Horizon"/>
                <a:cs typeface="Horizon"/>
                <a:sym typeface="Horizon"/>
              </a:rPr>
              <a:t>From Observation to Transformation</a:t>
            </a:r>
          </a:p>
        </p:txBody>
      </p:sp>
      <p:sp>
        <p:nvSpPr>
          <p:cNvPr id="3" name="TextBox 3"/>
          <p:cNvSpPr txBox="1"/>
          <p:nvPr/>
        </p:nvSpPr>
        <p:spPr>
          <a:xfrm>
            <a:off x="5334000" y="1409700"/>
            <a:ext cx="7620000" cy="730250"/>
          </a:xfrm>
          <a:prstGeom prst="rect">
            <a:avLst/>
          </a:prstGeom>
        </p:spPr>
        <p:txBody>
          <a:bodyPr lIns="0" tIns="0" rIns="0" bIns="0" rtlCol="0" anchor="t">
            <a:spAutoFit/>
          </a:bodyPr>
          <a:lstStyle/>
          <a:p>
            <a:pPr marL="0" lvl="0" indent="0" algn="ctr">
              <a:lnSpc>
                <a:spcPts val="2800"/>
              </a:lnSpc>
              <a:spcBef>
                <a:spcPct val="0"/>
              </a:spcBef>
            </a:pPr>
            <a:r>
              <a:rPr lang="en-US" sz="2000" b="1" u="none" strike="noStrike">
                <a:solidFill>
                  <a:srgbClr val="C8D4E8"/>
                </a:solidFill>
                <a:latin typeface="Horizon"/>
                <a:ea typeface="Horizon"/>
                <a:cs typeface="Horizon"/>
                <a:sym typeface="Horizon"/>
              </a:rPr>
              <a:t>Our tupuna didn't simply observe. They followed a cycle:</a:t>
            </a:r>
          </a:p>
        </p:txBody>
      </p:sp>
      <p:grpSp>
        <p:nvGrpSpPr>
          <p:cNvPr id="4" name="Group 4"/>
          <p:cNvGrpSpPr/>
          <p:nvPr/>
        </p:nvGrpSpPr>
        <p:grpSpPr>
          <a:xfrm>
            <a:off x="5295900" y="2844627"/>
            <a:ext cx="7837357" cy="6661753"/>
            <a:chOff x="0" y="0"/>
            <a:chExt cx="10449809" cy="8882338"/>
          </a:xfrm>
        </p:grpSpPr>
        <p:grpSp>
          <p:nvGrpSpPr>
            <p:cNvPr id="5" name="Group 5"/>
            <p:cNvGrpSpPr/>
            <p:nvPr/>
          </p:nvGrpSpPr>
          <p:grpSpPr>
            <a:xfrm>
              <a:off x="3309106" y="0"/>
              <a:ext cx="3831597" cy="1219144"/>
              <a:chOff x="0" y="0"/>
              <a:chExt cx="2794000" cy="889000"/>
            </a:xfrm>
          </p:grpSpPr>
          <p:sp>
            <p:nvSpPr>
              <p:cNvPr id="6" name="Freeform 6"/>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7" name="TextBox 7"/>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8" name="TextBox 8"/>
            <p:cNvSpPr txBox="1"/>
            <p:nvPr/>
          </p:nvSpPr>
          <p:spPr>
            <a:xfrm>
              <a:off x="3309106" y="-95250"/>
              <a:ext cx="3831597" cy="1291786"/>
            </a:xfrm>
            <a:prstGeom prst="rect">
              <a:avLst/>
            </a:prstGeom>
          </p:spPr>
          <p:txBody>
            <a:bodyPr lIns="0" tIns="0" rIns="0" bIns="0" rtlCol="0" anchor="t">
              <a:spAutoFit/>
            </a:bodyPr>
            <a:lstStyle/>
            <a:p>
              <a:pPr marL="0" lvl="0" indent="0" algn="ctr">
                <a:lnSpc>
                  <a:spcPts val="3814"/>
                </a:lnSpc>
                <a:spcBef>
                  <a:spcPct val="0"/>
                </a:spcBef>
              </a:pPr>
              <a:r>
                <a:rPr lang="en-US" sz="2724" b="1" u="none" strike="noStrike">
                  <a:solidFill>
                    <a:srgbClr val="FFFFFF"/>
                  </a:solidFill>
                  <a:latin typeface="Horizon"/>
                  <a:ea typeface="Horizon"/>
                  <a:cs typeface="Horizon"/>
                  <a:sym typeface="Horizon"/>
                </a:rPr>
                <a:t>1. Observed</a:t>
              </a:r>
            </a:p>
          </p:txBody>
        </p:sp>
        <p:grpSp>
          <p:nvGrpSpPr>
            <p:cNvPr id="9" name="Group 9"/>
            <p:cNvGrpSpPr/>
            <p:nvPr/>
          </p:nvGrpSpPr>
          <p:grpSpPr>
            <a:xfrm>
              <a:off x="6618212" y="1933215"/>
              <a:ext cx="3831597" cy="1219144"/>
              <a:chOff x="0" y="0"/>
              <a:chExt cx="2794000" cy="889000"/>
            </a:xfrm>
          </p:grpSpPr>
          <p:sp>
            <p:nvSpPr>
              <p:cNvPr id="10" name="Freeform 10"/>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1" name="TextBox 11"/>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12" name="TextBox 12"/>
            <p:cNvSpPr txBox="1"/>
            <p:nvPr/>
          </p:nvSpPr>
          <p:spPr>
            <a:xfrm>
              <a:off x="6618212" y="2205342"/>
              <a:ext cx="3831597" cy="581999"/>
            </a:xfrm>
            <a:prstGeom prst="rect">
              <a:avLst/>
            </a:prstGeom>
          </p:spPr>
          <p:txBody>
            <a:bodyPr lIns="0" tIns="0" rIns="0" bIns="0" rtlCol="0" anchor="t">
              <a:spAutoFit/>
            </a:bodyPr>
            <a:lstStyle/>
            <a:p>
              <a:pPr marL="0" lvl="0" indent="0" algn="ctr">
                <a:lnSpc>
                  <a:spcPts val="3569"/>
                </a:lnSpc>
                <a:spcBef>
                  <a:spcPct val="0"/>
                </a:spcBef>
              </a:pPr>
              <a:r>
                <a:rPr lang="en-US" sz="2549" b="1" u="none" strike="noStrike">
                  <a:solidFill>
                    <a:srgbClr val="FFFFFF"/>
                  </a:solidFill>
                  <a:latin typeface="Horizon"/>
                  <a:ea typeface="Horizon"/>
                  <a:cs typeface="Horizon"/>
                  <a:sym typeface="Horizon"/>
                </a:rPr>
                <a:t>2. Reflect</a:t>
              </a:r>
            </a:p>
          </p:txBody>
        </p:sp>
        <p:grpSp>
          <p:nvGrpSpPr>
            <p:cNvPr id="13" name="Group 13"/>
            <p:cNvGrpSpPr/>
            <p:nvPr/>
          </p:nvGrpSpPr>
          <p:grpSpPr>
            <a:xfrm>
              <a:off x="6618212" y="5729979"/>
              <a:ext cx="3831597" cy="1219144"/>
              <a:chOff x="0" y="0"/>
              <a:chExt cx="2794000" cy="889000"/>
            </a:xfrm>
          </p:grpSpPr>
          <p:sp>
            <p:nvSpPr>
              <p:cNvPr id="14" name="Freeform 14"/>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5" name="TextBox 15"/>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16" name="TextBox 16"/>
            <p:cNvSpPr txBox="1"/>
            <p:nvPr/>
          </p:nvSpPr>
          <p:spPr>
            <a:xfrm>
              <a:off x="6618212" y="6009997"/>
              <a:ext cx="3831597" cy="562403"/>
            </a:xfrm>
            <a:prstGeom prst="rect">
              <a:avLst/>
            </a:prstGeom>
          </p:spPr>
          <p:txBody>
            <a:bodyPr lIns="0" tIns="0" rIns="0" bIns="0" rtlCol="0" anchor="t">
              <a:spAutoFit/>
            </a:bodyPr>
            <a:lstStyle/>
            <a:p>
              <a:pPr marL="0" lvl="0" indent="0" algn="ctr">
                <a:lnSpc>
                  <a:spcPts val="3333"/>
                </a:lnSpc>
                <a:spcBef>
                  <a:spcPct val="0"/>
                </a:spcBef>
              </a:pPr>
              <a:r>
                <a:rPr lang="en-US" sz="2381" b="1" u="none" strike="noStrike">
                  <a:solidFill>
                    <a:srgbClr val="FFFFFF"/>
                  </a:solidFill>
                  <a:latin typeface="Horizon"/>
                  <a:ea typeface="Horizon"/>
                  <a:cs typeface="Horizon"/>
                  <a:sym typeface="Horizon"/>
                </a:rPr>
                <a:t>3. Connect</a:t>
              </a:r>
            </a:p>
          </p:txBody>
        </p:sp>
        <p:grpSp>
          <p:nvGrpSpPr>
            <p:cNvPr id="17" name="Group 17"/>
            <p:cNvGrpSpPr/>
            <p:nvPr/>
          </p:nvGrpSpPr>
          <p:grpSpPr>
            <a:xfrm>
              <a:off x="3309106" y="7663193"/>
              <a:ext cx="3831597" cy="1219144"/>
              <a:chOff x="0" y="0"/>
              <a:chExt cx="2794000" cy="889000"/>
            </a:xfrm>
          </p:grpSpPr>
          <p:sp>
            <p:nvSpPr>
              <p:cNvPr id="18" name="Freeform 18"/>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9" name="TextBox 19"/>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0" name="TextBox 20"/>
            <p:cNvSpPr txBox="1"/>
            <p:nvPr/>
          </p:nvSpPr>
          <p:spPr>
            <a:xfrm>
              <a:off x="3309106" y="7943212"/>
              <a:ext cx="3831597" cy="562403"/>
            </a:xfrm>
            <a:prstGeom prst="rect">
              <a:avLst/>
            </a:prstGeom>
          </p:spPr>
          <p:txBody>
            <a:bodyPr lIns="0" tIns="0" rIns="0" bIns="0" rtlCol="0" anchor="t">
              <a:spAutoFit/>
            </a:bodyPr>
            <a:lstStyle/>
            <a:p>
              <a:pPr marL="0" lvl="0" indent="0" algn="ctr">
                <a:lnSpc>
                  <a:spcPts val="3333"/>
                </a:lnSpc>
                <a:spcBef>
                  <a:spcPct val="0"/>
                </a:spcBef>
              </a:pPr>
              <a:r>
                <a:rPr lang="en-US" sz="2381" b="1" u="none" strike="noStrike">
                  <a:solidFill>
                    <a:srgbClr val="FFFFFF"/>
                  </a:solidFill>
                  <a:latin typeface="Horizon"/>
                  <a:ea typeface="Horizon"/>
                  <a:cs typeface="Horizon"/>
                  <a:sym typeface="Horizon"/>
                </a:rPr>
                <a:t>4. Respond</a:t>
              </a:r>
            </a:p>
          </p:txBody>
        </p:sp>
        <p:grpSp>
          <p:nvGrpSpPr>
            <p:cNvPr id="21" name="Group 21"/>
            <p:cNvGrpSpPr/>
            <p:nvPr/>
          </p:nvGrpSpPr>
          <p:grpSpPr>
            <a:xfrm>
              <a:off x="0" y="5729979"/>
              <a:ext cx="3831597" cy="1219144"/>
              <a:chOff x="0" y="0"/>
              <a:chExt cx="2794000" cy="889000"/>
            </a:xfrm>
          </p:grpSpPr>
          <p:sp>
            <p:nvSpPr>
              <p:cNvPr id="22" name="Freeform 22"/>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3" name="TextBox 23"/>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4" name="TextBox 24"/>
            <p:cNvSpPr txBox="1"/>
            <p:nvPr/>
          </p:nvSpPr>
          <p:spPr>
            <a:xfrm>
              <a:off x="0" y="5957748"/>
              <a:ext cx="3831597" cy="681220"/>
            </a:xfrm>
            <a:prstGeom prst="rect">
              <a:avLst/>
            </a:prstGeom>
          </p:spPr>
          <p:txBody>
            <a:bodyPr lIns="0" tIns="0" rIns="0" bIns="0" rtlCol="0" anchor="t">
              <a:spAutoFit/>
            </a:bodyPr>
            <a:lstStyle/>
            <a:p>
              <a:pPr marL="0" lvl="0" indent="0" algn="ctr">
                <a:lnSpc>
                  <a:spcPts val="4181"/>
                </a:lnSpc>
                <a:spcBef>
                  <a:spcPct val="0"/>
                </a:spcBef>
              </a:pPr>
              <a:r>
                <a:rPr lang="en-US" sz="2986" b="1" u="none" strike="noStrike">
                  <a:solidFill>
                    <a:srgbClr val="FFFFFF"/>
                  </a:solidFill>
                  <a:latin typeface="Horizon"/>
                  <a:ea typeface="Horizon"/>
                  <a:cs typeface="Horizon"/>
                  <a:sym typeface="Horizon"/>
                </a:rPr>
                <a:t>5. Learnt</a:t>
              </a:r>
            </a:p>
          </p:txBody>
        </p:sp>
        <p:grpSp>
          <p:nvGrpSpPr>
            <p:cNvPr id="25" name="Group 25"/>
            <p:cNvGrpSpPr/>
            <p:nvPr/>
          </p:nvGrpSpPr>
          <p:grpSpPr>
            <a:xfrm>
              <a:off x="0" y="1915798"/>
              <a:ext cx="3831597" cy="1219144"/>
              <a:chOff x="0" y="0"/>
              <a:chExt cx="2794000" cy="889000"/>
            </a:xfrm>
          </p:grpSpPr>
          <p:sp>
            <p:nvSpPr>
              <p:cNvPr id="26" name="Freeform 26"/>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7" name="TextBox 27"/>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8" name="TextBox 28"/>
            <p:cNvSpPr txBox="1"/>
            <p:nvPr/>
          </p:nvSpPr>
          <p:spPr>
            <a:xfrm>
              <a:off x="0" y="1944096"/>
              <a:ext cx="3831597" cy="1076586"/>
            </a:xfrm>
            <a:prstGeom prst="rect">
              <a:avLst/>
            </a:prstGeom>
          </p:spPr>
          <p:txBody>
            <a:bodyPr lIns="0" tIns="0" rIns="0" bIns="0" rtlCol="0" anchor="t">
              <a:spAutoFit/>
            </a:bodyPr>
            <a:lstStyle/>
            <a:p>
              <a:pPr marL="0" lvl="0" indent="0" algn="ctr">
                <a:lnSpc>
                  <a:spcPts val="3283"/>
                </a:lnSpc>
                <a:spcBef>
                  <a:spcPct val="0"/>
                </a:spcBef>
              </a:pPr>
              <a:r>
                <a:rPr lang="en-US" sz="2345" b="1" u="none" strike="noStrike">
                  <a:solidFill>
                    <a:srgbClr val="FFFFFF"/>
                  </a:solidFill>
                  <a:latin typeface="Horizon"/>
                  <a:ea typeface="Horizon"/>
                  <a:cs typeface="Horizon"/>
                  <a:sym typeface="Horizon"/>
                </a:rPr>
                <a:t>6. Observe Again</a:t>
              </a:r>
            </a:p>
          </p:txBody>
        </p:sp>
        <p:sp>
          <p:nvSpPr>
            <p:cNvPr id="29" name="Freeform 29"/>
            <p:cNvSpPr/>
            <p:nvPr/>
          </p:nvSpPr>
          <p:spPr>
            <a:xfrm>
              <a:off x="5973808" y="1029032"/>
              <a:ext cx="1811300" cy="1078346"/>
            </a:xfrm>
            <a:custGeom>
              <a:avLst/>
              <a:gdLst/>
              <a:ahLst/>
              <a:cxnLst/>
              <a:rect l="l" t="t" r="r" b="b"/>
              <a:pathLst>
                <a:path w="1811300" h="1078346">
                  <a:moveTo>
                    <a:pt x="0" y="15949"/>
                  </a:moveTo>
                  <a:quadBezTo>
                    <a:pt x="1303492" y="-131141"/>
                    <a:pt x="1811300" y="1078346"/>
                  </a:quadBezTo>
                </a:path>
              </a:pathLst>
            </a:custGeom>
            <a:ln w="34833" cap="flat">
              <a:solidFill>
                <a:srgbClr val="4A6FA5"/>
              </a:solidFill>
              <a:prstDash val="solid"/>
              <a:headEnd type="none" w="sm" len="sm"/>
              <a:tailEnd type="triangle" w="lg" len="med"/>
            </a:ln>
          </p:spPr>
          <p:txBody>
            <a:bodyPr/>
            <a:lstStyle/>
            <a:p>
              <a:endParaRPr lang="en-NZ"/>
            </a:p>
          </p:txBody>
        </p:sp>
        <p:sp>
          <p:nvSpPr>
            <p:cNvPr id="30" name="Freeform 30"/>
            <p:cNvSpPr/>
            <p:nvPr/>
          </p:nvSpPr>
          <p:spPr>
            <a:xfrm>
              <a:off x="8534011" y="3413604"/>
              <a:ext cx="387514" cy="2055129"/>
            </a:xfrm>
            <a:custGeom>
              <a:avLst/>
              <a:gdLst/>
              <a:ahLst/>
              <a:cxnLst/>
              <a:rect l="l" t="t" r="r" b="b"/>
              <a:pathLst>
                <a:path w="387514" h="2055129">
                  <a:moveTo>
                    <a:pt x="0" y="0"/>
                  </a:moveTo>
                  <a:quadBezTo>
                    <a:pt x="775027" y="1027565"/>
                    <a:pt x="0" y="2055129"/>
                  </a:quadBezTo>
                </a:path>
              </a:pathLst>
            </a:custGeom>
            <a:ln w="34833" cap="flat">
              <a:solidFill>
                <a:srgbClr val="4A6FA5"/>
              </a:solidFill>
              <a:prstDash val="solid"/>
              <a:headEnd type="none" w="sm" len="sm"/>
              <a:tailEnd type="triangle" w="lg" len="med"/>
            </a:ln>
          </p:spPr>
          <p:txBody>
            <a:bodyPr/>
            <a:lstStyle/>
            <a:p>
              <a:endParaRPr lang="en-NZ"/>
            </a:p>
          </p:txBody>
        </p:sp>
        <p:sp>
          <p:nvSpPr>
            <p:cNvPr id="31" name="Freeform 31"/>
            <p:cNvSpPr/>
            <p:nvPr/>
          </p:nvSpPr>
          <p:spPr>
            <a:xfrm>
              <a:off x="5973808" y="6774960"/>
              <a:ext cx="1811300" cy="1078346"/>
            </a:xfrm>
            <a:custGeom>
              <a:avLst/>
              <a:gdLst/>
              <a:ahLst/>
              <a:cxnLst/>
              <a:rect l="l" t="t" r="r" b="b"/>
              <a:pathLst>
                <a:path w="1811300" h="1078346">
                  <a:moveTo>
                    <a:pt x="1811300" y="0"/>
                  </a:moveTo>
                  <a:quadBezTo>
                    <a:pt x="1303492" y="1209487"/>
                    <a:pt x="0" y="1062397"/>
                  </a:quadBezTo>
                </a:path>
              </a:pathLst>
            </a:custGeom>
            <a:ln w="34833" cap="flat">
              <a:solidFill>
                <a:srgbClr val="4A6FA5"/>
              </a:solidFill>
              <a:prstDash val="solid"/>
              <a:headEnd type="none" w="sm" len="sm"/>
              <a:tailEnd type="triangle" w="lg" len="med"/>
            </a:ln>
          </p:spPr>
          <p:txBody>
            <a:bodyPr/>
            <a:lstStyle/>
            <a:p>
              <a:endParaRPr lang="en-NZ"/>
            </a:p>
          </p:txBody>
        </p:sp>
        <p:sp>
          <p:nvSpPr>
            <p:cNvPr id="32" name="Freeform 32"/>
            <p:cNvSpPr/>
            <p:nvPr/>
          </p:nvSpPr>
          <p:spPr>
            <a:xfrm>
              <a:off x="2664701" y="6774960"/>
              <a:ext cx="1811300" cy="1078346"/>
            </a:xfrm>
            <a:custGeom>
              <a:avLst/>
              <a:gdLst/>
              <a:ahLst/>
              <a:cxnLst/>
              <a:rect l="l" t="t" r="r" b="b"/>
              <a:pathLst>
                <a:path w="1811300" h="1078346">
                  <a:moveTo>
                    <a:pt x="1811301" y="1062397"/>
                  </a:moveTo>
                  <a:quadBezTo>
                    <a:pt x="507808" y="1209487"/>
                    <a:pt x="0" y="0"/>
                  </a:quadBezTo>
                </a:path>
              </a:pathLst>
            </a:custGeom>
            <a:ln w="34833" cap="flat">
              <a:solidFill>
                <a:srgbClr val="4A6FA5"/>
              </a:solidFill>
              <a:prstDash val="solid"/>
              <a:headEnd type="none" w="sm" len="sm"/>
              <a:tailEnd type="triangle" w="lg" len="med"/>
            </a:ln>
          </p:spPr>
          <p:txBody>
            <a:bodyPr/>
            <a:lstStyle/>
            <a:p>
              <a:endParaRPr lang="en-NZ"/>
            </a:p>
          </p:txBody>
        </p:sp>
        <p:sp>
          <p:nvSpPr>
            <p:cNvPr id="33" name="Freeform 33"/>
            <p:cNvSpPr/>
            <p:nvPr/>
          </p:nvSpPr>
          <p:spPr>
            <a:xfrm>
              <a:off x="1526108" y="3396188"/>
              <a:ext cx="389691" cy="2072545"/>
            </a:xfrm>
            <a:custGeom>
              <a:avLst/>
              <a:gdLst/>
              <a:ahLst/>
              <a:cxnLst/>
              <a:rect l="l" t="t" r="r" b="b"/>
              <a:pathLst>
                <a:path w="389691" h="2072545">
                  <a:moveTo>
                    <a:pt x="389690" y="2072545"/>
                  </a:moveTo>
                  <a:quadBezTo>
                    <a:pt x="-389691" y="1036273"/>
                    <a:pt x="389690" y="0"/>
                  </a:quadBezTo>
                </a:path>
              </a:pathLst>
            </a:custGeom>
            <a:ln w="34833" cap="flat">
              <a:solidFill>
                <a:srgbClr val="4A6FA5"/>
              </a:solidFill>
              <a:prstDash val="solid"/>
              <a:headEnd type="none" w="sm" len="sm"/>
              <a:tailEnd type="triangle" w="lg" len="med"/>
            </a:ln>
          </p:spPr>
          <p:txBody>
            <a:bodyPr/>
            <a:lstStyle/>
            <a:p>
              <a:endParaRPr lang="en-NZ"/>
            </a:p>
          </p:txBody>
        </p:sp>
        <p:sp>
          <p:nvSpPr>
            <p:cNvPr id="34" name="Freeform 34"/>
            <p:cNvSpPr/>
            <p:nvPr/>
          </p:nvSpPr>
          <p:spPr>
            <a:xfrm>
              <a:off x="2664701" y="1026895"/>
              <a:ext cx="1811300" cy="1063067"/>
            </a:xfrm>
            <a:custGeom>
              <a:avLst/>
              <a:gdLst/>
              <a:ahLst/>
              <a:cxnLst/>
              <a:rect l="l" t="t" r="r" b="b"/>
              <a:pathLst>
                <a:path w="1811300" h="1063067">
                  <a:moveTo>
                    <a:pt x="0" y="1063067"/>
                  </a:moveTo>
                  <a:quadBezTo>
                    <a:pt x="513783" y="-138661"/>
                    <a:pt x="1811301" y="18086"/>
                  </a:quadBezTo>
                </a:path>
              </a:pathLst>
            </a:custGeom>
            <a:ln w="34833" cap="flat">
              <a:solidFill>
                <a:srgbClr val="4A6FA5"/>
              </a:solidFill>
              <a:prstDash val="solid"/>
              <a:headEnd type="none" w="sm" len="sm"/>
              <a:tailEnd type="triangle" w="lg" len="med"/>
            </a:ln>
          </p:spPr>
          <p:txBody>
            <a:bodyPr/>
            <a:lstStyle/>
            <a:p>
              <a:endParaRPr lang="en-NZ"/>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385034" cy="10341584"/>
          </a:xfrm>
          <a:custGeom>
            <a:avLst/>
            <a:gdLst/>
            <a:ahLst/>
            <a:cxnLst/>
            <a:rect l="l" t="t" r="r" b="b"/>
            <a:pathLst>
              <a:path w="18385034" h="10341584">
                <a:moveTo>
                  <a:pt x="0" y="0"/>
                </a:moveTo>
                <a:lnTo>
                  <a:pt x="18385034" y="0"/>
                </a:lnTo>
                <a:lnTo>
                  <a:pt x="18385034" y="10341584"/>
                </a:lnTo>
                <a:lnTo>
                  <a:pt x="0" y="10341584"/>
                </a:lnTo>
                <a:lnTo>
                  <a:pt x="0" y="0"/>
                </a:lnTo>
                <a:close/>
              </a:path>
            </a:pathLst>
          </a:custGeom>
          <a:blipFill>
            <a:blip r:embed="rId2"/>
            <a:stretch>
              <a:fillRect/>
            </a:stretch>
          </a:blipFill>
        </p:spPr>
        <p:txBody>
          <a:bodyPr/>
          <a:lstStyle/>
          <a:p>
            <a:endParaRPr lang="en-NZ"/>
          </a:p>
        </p:txBody>
      </p:sp>
      <p:grpSp>
        <p:nvGrpSpPr>
          <p:cNvPr id="3" name="Group 3"/>
          <p:cNvGrpSpPr/>
          <p:nvPr/>
        </p:nvGrpSpPr>
        <p:grpSpPr>
          <a:xfrm>
            <a:off x="2222293" y="88511"/>
            <a:ext cx="14563136" cy="10253073"/>
            <a:chOff x="0" y="0"/>
            <a:chExt cx="19417515" cy="13670764"/>
          </a:xfrm>
        </p:grpSpPr>
        <p:sp>
          <p:nvSpPr>
            <p:cNvPr id="4" name="Freeform 4"/>
            <p:cNvSpPr/>
            <p:nvPr/>
          </p:nvSpPr>
          <p:spPr>
            <a:xfrm>
              <a:off x="0" y="0"/>
              <a:ext cx="19417515" cy="13670764"/>
            </a:xfrm>
            <a:custGeom>
              <a:avLst/>
              <a:gdLst/>
              <a:ahLst/>
              <a:cxnLst/>
              <a:rect l="l" t="t" r="r" b="b"/>
              <a:pathLst>
                <a:path w="19417515" h="13670764">
                  <a:moveTo>
                    <a:pt x="0" y="0"/>
                  </a:moveTo>
                  <a:lnTo>
                    <a:pt x="19417515" y="0"/>
                  </a:lnTo>
                  <a:lnTo>
                    <a:pt x="19417515" y="13670764"/>
                  </a:lnTo>
                  <a:lnTo>
                    <a:pt x="0" y="13670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NZ"/>
            </a:p>
          </p:txBody>
        </p:sp>
        <p:grpSp>
          <p:nvGrpSpPr>
            <p:cNvPr id="5" name="Group 5"/>
            <p:cNvGrpSpPr>
              <a:grpSpLocks noChangeAspect="1"/>
            </p:cNvGrpSpPr>
            <p:nvPr/>
          </p:nvGrpSpPr>
          <p:grpSpPr>
            <a:xfrm rot="-10800000">
              <a:off x="3391074" y="5292538"/>
              <a:ext cx="6636799" cy="2767214"/>
              <a:chOff x="0" y="0"/>
              <a:chExt cx="4797488" cy="2000314"/>
            </a:xfrm>
          </p:grpSpPr>
          <p:sp>
            <p:nvSpPr>
              <p:cNvPr id="6" name="Freeform 6"/>
              <p:cNvSpPr/>
              <p:nvPr/>
            </p:nvSpPr>
            <p:spPr>
              <a:xfrm>
                <a:off x="3206" y="0"/>
                <a:ext cx="4791999" cy="2000377"/>
              </a:xfrm>
              <a:custGeom>
                <a:avLst/>
                <a:gdLst/>
                <a:ahLst/>
                <a:cxnLst/>
                <a:rect l="l" t="t" r="r" b="b"/>
                <a:pathLst>
                  <a:path w="4791999" h="2000377">
                    <a:moveTo>
                      <a:pt x="2770347" y="1798447"/>
                    </a:moveTo>
                    <a:cubicBezTo>
                      <a:pt x="2772760" y="1796669"/>
                      <a:pt x="2775300" y="1794891"/>
                      <a:pt x="2777713" y="1793113"/>
                    </a:cubicBezTo>
                    <a:cubicBezTo>
                      <a:pt x="2774030" y="1782953"/>
                      <a:pt x="2770474" y="1772793"/>
                      <a:pt x="2766918" y="1762633"/>
                    </a:cubicBezTo>
                    <a:lnTo>
                      <a:pt x="2758155" y="1749171"/>
                    </a:lnTo>
                    <a:lnTo>
                      <a:pt x="2758155" y="1749171"/>
                    </a:lnTo>
                    <a:cubicBezTo>
                      <a:pt x="2761711" y="1764792"/>
                      <a:pt x="2765775" y="1781302"/>
                      <a:pt x="2770347" y="1798447"/>
                    </a:cubicBezTo>
                    <a:close/>
                    <a:moveTo>
                      <a:pt x="2002759" y="1784858"/>
                    </a:moveTo>
                    <a:cubicBezTo>
                      <a:pt x="2007331" y="1772412"/>
                      <a:pt x="2011776" y="1759712"/>
                      <a:pt x="2016094" y="1747012"/>
                    </a:cubicBezTo>
                    <a:lnTo>
                      <a:pt x="2016094" y="1747012"/>
                    </a:lnTo>
                    <a:lnTo>
                      <a:pt x="2015967" y="1747266"/>
                    </a:lnTo>
                    <a:cubicBezTo>
                      <a:pt x="2011649" y="1759839"/>
                      <a:pt x="2007331" y="1772412"/>
                      <a:pt x="2002759" y="1784858"/>
                    </a:cubicBezTo>
                    <a:lnTo>
                      <a:pt x="2002759" y="1784858"/>
                    </a:lnTo>
                    <a:close/>
                    <a:moveTo>
                      <a:pt x="2489931" y="2000377"/>
                    </a:moveTo>
                    <a:cubicBezTo>
                      <a:pt x="2492725" y="1998345"/>
                      <a:pt x="2495646" y="1996313"/>
                      <a:pt x="2498567" y="1994154"/>
                    </a:cubicBezTo>
                    <a:lnTo>
                      <a:pt x="2498694" y="1989455"/>
                    </a:lnTo>
                    <a:cubicBezTo>
                      <a:pt x="2498821" y="1977771"/>
                      <a:pt x="2499710" y="1893697"/>
                      <a:pt x="2509362" y="1788287"/>
                    </a:cubicBezTo>
                    <a:lnTo>
                      <a:pt x="2498186" y="1731899"/>
                    </a:lnTo>
                    <a:lnTo>
                      <a:pt x="2498186" y="1731899"/>
                    </a:lnTo>
                    <a:cubicBezTo>
                      <a:pt x="2498821" y="1737995"/>
                      <a:pt x="2499075" y="1744091"/>
                      <a:pt x="2499075" y="1750187"/>
                    </a:cubicBezTo>
                    <a:cubicBezTo>
                      <a:pt x="2499075" y="1770888"/>
                      <a:pt x="2496281" y="1791843"/>
                      <a:pt x="2496281" y="1812798"/>
                    </a:cubicBezTo>
                    <a:cubicBezTo>
                      <a:pt x="2496281" y="1826133"/>
                      <a:pt x="2492852" y="1842643"/>
                      <a:pt x="2489550" y="1863090"/>
                    </a:cubicBezTo>
                    <a:cubicBezTo>
                      <a:pt x="2486248" y="1883537"/>
                      <a:pt x="2483073" y="1907540"/>
                      <a:pt x="2483073" y="1934591"/>
                    </a:cubicBezTo>
                    <a:cubicBezTo>
                      <a:pt x="2483073" y="1954911"/>
                      <a:pt x="2484851" y="1976882"/>
                      <a:pt x="2489804" y="2000377"/>
                    </a:cubicBezTo>
                    <a:close/>
                    <a:moveTo>
                      <a:pt x="2629377" y="1900047"/>
                    </a:moveTo>
                    <a:cubicBezTo>
                      <a:pt x="2641823" y="1891030"/>
                      <a:pt x="2654777" y="1881759"/>
                      <a:pt x="2668112" y="1872107"/>
                    </a:cubicBezTo>
                    <a:lnTo>
                      <a:pt x="2605882" y="1717802"/>
                    </a:lnTo>
                    <a:lnTo>
                      <a:pt x="2605882" y="1717802"/>
                    </a:lnTo>
                    <a:cubicBezTo>
                      <a:pt x="2607406" y="1773047"/>
                      <a:pt x="2614264" y="1834261"/>
                      <a:pt x="2629377" y="1899920"/>
                    </a:cubicBezTo>
                    <a:close/>
                    <a:moveTo>
                      <a:pt x="2018634" y="1796415"/>
                    </a:moveTo>
                    <a:cubicBezTo>
                      <a:pt x="2026508" y="1766824"/>
                      <a:pt x="2032731" y="1739265"/>
                      <a:pt x="2037938" y="1714373"/>
                    </a:cubicBezTo>
                    <a:lnTo>
                      <a:pt x="2037938" y="1714373"/>
                    </a:lnTo>
                    <a:lnTo>
                      <a:pt x="2037049" y="1715770"/>
                    </a:lnTo>
                    <a:cubicBezTo>
                      <a:pt x="2029048" y="1741297"/>
                      <a:pt x="2020539" y="1766570"/>
                      <a:pt x="2011522" y="1791335"/>
                    </a:cubicBezTo>
                    <a:cubicBezTo>
                      <a:pt x="2013935" y="1793113"/>
                      <a:pt x="2016348" y="1794764"/>
                      <a:pt x="2018634" y="1796542"/>
                    </a:cubicBezTo>
                    <a:close/>
                    <a:moveTo>
                      <a:pt x="2752059" y="1717929"/>
                    </a:moveTo>
                    <a:cubicBezTo>
                      <a:pt x="2751170" y="1715262"/>
                      <a:pt x="2750408" y="1712595"/>
                      <a:pt x="2749519" y="1709928"/>
                    </a:cubicBezTo>
                    <a:lnTo>
                      <a:pt x="2749519" y="1709928"/>
                    </a:lnTo>
                    <a:cubicBezTo>
                      <a:pt x="2749900" y="1711960"/>
                      <a:pt x="2750408" y="1713992"/>
                      <a:pt x="2750789" y="1716024"/>
                    </a:cubicBezTo>
                    <a:lnTo>
                      <a:pt x="2752059" y="1717929"/>
                    </a:lnTo>
                    <a:close/>
                    <a:moveTo>
                      <a:pt x="2493995" y="1710944"/>
                    </a:moveTo>
                    <a:lnTo>
                      <a:pt x="2485486" y="1667637"/>
                    </a:lnTo>
                    <a:cubicBezTo>
                      <a:pt x="2485359" y="1670431"/>
                      <a:pt x="2485232" y="1672844"/>
                      <a:pt x="2485232" y="1674876"/>
                    </a:cubicBezTo>
                    <a:cubicBezTo>
                      <a:pt x="2485359" y="1684147"/>
                      <a:pt x="2486375" y="1687830"/>
                      <a:pt x="2488280" y="1693418"/>
                    </a:cubicBezTo>
                    <a:cubicBezTo>
                      <a:pt x="2489804" y="1697609"/>
                      <a:pt x="2491836" y="1702943"/>
                      <a:pt x="2494122" y="1710817"/>
                    </a:cubicBezTo>
                    <a:close/>
                    <a:moveTo>
                      <a:pt x="1935830" y="1736725"/>
                    </a:moveTo>
                    <a:cubicBezTo>
                      <a:pt x="1951959" y="1698625"/>
                      <a:pt x="1964151" y="1664716"/>
                      <a:pt x="1973295" y="1636395"/>
                    </a:cubicBezTo>
                    <a:lnTo>
                      <a:pt x="1973295" y="1636395"/>
                    </a:lnTo>
                    <a:cubicBezTo>
                      <a:pt x="1956658" y="1666494"/>
                      <a:pt x="1938116" y="1695577"/>
                      <a:pt x="1917669" y="1723517"/>
                    </a:cubicBezTo>
                    <a:cubicBezTo>
                      <a:pt x="1923765" y="1727962"/>
                      <a:pt x="1929861" y="1732280"/>
                      <a:pt x="1935830" y="1736598"/>
                    </a:cubicBezTo>
                    <a:close/>
                    <a:moveTo>
                      <a:pt x="2853532" y="1738630"/>
                    </a:moveTo>
                    <a:cubicBezTo>
                      <a:pt x="2859755" y="1734185"/>
                      <a:pt x="2865851" y="1729740"/>
                      <a:pt x="2872201" y="1725168"/>
                    </a:cubicBezTo>
                    <a:cubicBezTo>
                      <a:pt x="2851373" y="1696720"/>
                      <a:pt x="2832323" y="1667002"/>
                      <a:pt x="2815305" y="1636395"/>
                    </a:cubicBezTo>
                    <a:lnTo>
                      <a:pt x="2815305" y="1636395"/>
                    </a:lnTo>
                    <a:cubicBezTo>
                      <a:pt x="2824576" y="1665097"/>
                      <a:pt x="2837022" y="1699768"/>
                      <a:pt x="2853532" y="1738630"/>
                    </a:cubicBezTo>
                    <a:close/>
                    <a:moveTo>
                      <a:pt x="2879694" y="1719834"/>
                    </a:moveTo>
                    <a:lnTo>
                      <a:pt x="2879821" y="1719834"/>
                    </a:lnTo>
                    <a:cubicBezTo>
                      <a:pt x="2857977" y="1690624"/>
                      <a:pt x="2837911" y="1659636"/>
                      <a:pt x="2819877" y="1626743"/>
                    </a:cubicBezTo>
                    <a:lnTo>
                      <a:pt x="2819623" y="1626489"/>
                    </a:lnTo>
                    <a:lnTo>
                      <a:pt x="2819623" y="1626489"/>
                    </a:lnTo>
                    <a:cubicBezTo>
                      <a:pt x="2837784" y="1659509"/>
                      <a:pt x="2857850" y="1690497"/>
                      <a:pt x="2879694" y="1719834"/>
                    </a:cubicBezTo>
                    <a:close/>
                    <a:moveTo>
                      <a:pt x="2687924" y="1857756"/>
                    </a:moveTo>
                    <a:lnTo>
                      <a:pt x="2687924" y="1857756"/>
                    </a:lnTo>
                    <a:cubicBezTo>
                      <a:pt x="2672176" y="1782826"/>
                      <a:pt x="2664175" y="1701800"/>
                      <a:pt x="2671795" y="1620774"/>
                    </a:cubicBezTo>
                    <a:lnTo>
                      <a:pt x="2671795" y="1620774"/>
                    </a:lnTo>
                    <a:cubicBezTo>
                      <a:pt x="2664048" y="1701800"/>
                      <a:pt x="2672049" y="1782826"/>
                      <a:pt x="2687797" y="1857756"/>
                    </a:cubicBezTo>
                    <a:close/>
                    <a:moveTo>
                      <a:pt x="2100930" y="1855597"/>
                    </a:moveTo>
                    <a:cubicBezTo>
                      <a:pt x="2116805" y="1778889"/>
                      <a:pt x="2124679" y="1695831"/>
                      <a:pt x="2115662" y="1613027"/>
                    </a:cubicBezTo>
                    <a:lnTo>
                      <a:pt x="2115662" y="1613027"/>
                    </a:lnTo>
                    <a:cubicBezTo>
                      <a:pt x="2124552" y="1695831"/>
                      <a:pt x="2116805" y="1778762"/>
                      <a:pt x="2100803" y="1855597"/>
                    </a:cubicBezTo>
                    <a:lnTo>
                      <a:pt x="2100803" y="1855597"/>
                    </a:lnTo>
                    <a:close/>
                    <a:moveTo>
                      <a:pt x="1910049" y="1718183"/>
                    </a:moveTo>
                    <a:cubicBezTo>
                      <a:pt x="1939259" y="1678813"/>
                      <a:pt x="1965421" y="1636141"/>
                      <a:pt x="1987646" y="1590040"/>
                    </a:cubicBezTo>
                    <a:lnTo>
                      <a:pt x="1987646" y="1590040"/>
                    </a:lnTo>
                    <a:lnTo>
                      <a:pt x="1987392" y="1590294"/>
                    </a:lnTo>
                    <a:cubicBezTo>
                      <a:pt x="1965167" y="1636268"/>
                      <a:pt x="1939132" y="1678813"/>
                      <a:pt x="1909922" y="1718183"/>
                    </a:cubicBezTo>
                    <a:lnTo>
                      <a:pt x="1910049" y="1718183"/>
                    </a:lnTo>
                    <a:close/>
                    <a:moveTo>
                      <a:pt x="2773776" y="1751330"/>
                    </a:moveTo>
                    <a:cubicBezTo>
                      <a:pt x="2753837" y="1692783"/>
                      <a:pt x="2736819" y="1632077"/>
                      <a:pt x="2722976" y="1569085"/>
                    </a:cubicBezTo>
                    <a:lnTo>
                      <a:pt x="2722722" y="1569974"/>
                    </a:lnTo>
                    <a:lnTo>
                      <a:pt x="2722722" y="1570101"/>
                    </a:lnTo>
                    <a:lnTo>
                      <a:pt x="2722976" y="1569212"/>
                    </a:lnTo>
                    <a:cubicBezTo>
                      <a:pt x="2736819" y="1631950"/>
                      <a:pt x="2753710" y="1692656"/>
                      <a:pt x="2773649" y="1751076"/>
                    </a:cubicBezTo>
                    <a:lnTo>
                      <a:pt x="2773776" y="1751330"/>
                    </a:lnTo>
                    <a:close/>
                    <a:moveTo>
                      <a:pt x="2029556" y="1705102"/>
                    </a:moveTo>
                    <a:lnTo>
                      <a:pt x="2029683" y="1704975"/>
                    </a:lnTo>
                    <a:cubicBezTo>
                      <a:pt x="2043272" y="1660906"/>
                      <a:pt x="2055083" y="1615821"/>
                      <a:pt x="2065370" y="1569339"/>
                    </a:cubicBezTo>
                    <a:lnTo>
                      <a:pt x="2065624" y="1570101"/>
                    </a:lnTo>
                    <a:lnTo>
                      <a:pt x="2065624" y="1569974"/>
                    </a:lnTo>
                    <a:lnTo>
                      <a:pt x="2065370" y="1569085"/>
                    </a:lnTo>
                    <a:cubicBezTo>
                      <a:pt x="2055083" y="1615567"/>
                      <a:pt x="2043145" y="1660906"/>
                      <a:pt x="2029556" y="1704975"/>
                    </a:cubicBezTo>
                    <a:close/>
                    <a:moveTo>
                      <a:pt x="2800446" y="1589278"/>
                    </a:moveTo>
                    <a:cubicBezTo>
                      <a:pt x="2793969" y="1575816"/>
                      <a:pt x="2787746" y="1561973"/>
                      <a:pt x="2782031" y="1548003"/>
                    </a:cubicBezTo>
                    <a:lnTo>
                      <a:pt x="2782031" y="1548003"/>
                    </a:lnTo>
                    <a:cubicBezTo>
                      <a:pt x="2782031" y="1548130"/>
                      <a:pt x="2782031" y="1548257"/>
                      <a:pt x="2782031" y="1548384"/>
                    </a:cubicBezTo>
                    <a:cubicBezTo>
                      <a:pt x="2787746" y="1562227"/>
                      <a:pt x="2793842" y="1575943"/>
                      <a:pt x="2800319" y="1589151"/>
                    </a:cubicBezTo>
                    <a:lnTo>
                      <a:pt x="2800446" y="1589405"/>
                    </a:lnTo>
                    <a:close/>
                    <a:moveTo>
                      <a:pt x="2001743" y="1559052"/>
                    </a:moveTo>
                    <a:lnTo>
                      <a:pt x="2001870" y="1558925"/>
                    </a:lnTo>
                    <a:cubicBezTo>
                      <a:pt x="2003394" y="1555369"/>
                      <a:pt x="2004791" y="1551940"/>
                      <a:pt x="2006315" y="1548384"/>
                    </a:cubicBezTo>
                    <a:cubicBezTo>
                      <a:pt x="2006315" y="1548257"/>
                      <a:pt x="2006315" y="1548130"/>
                      <a:pt x="2006315" y="1548003"/>
                    </a:cubicBezTo>
                    <a:lnTo>
                      <a:pt x="2006315" y="1548003"/>
                    </a:lnTo>
                    <a:cubicBezTo>
                      <a:pt x="2004791" y="1551686"/>
                      <a:pt x="2003267" y="1555496"/>
                      <a:pt x="2001616" y="1559052"/>
                    </a:cubicBezTo>
                    <a:close/>
                    <a:moveTo>
                      <a:pt x="2782031" y="1548003"/>
                    </a:moveTo>
                    <a:lnTo>
                      <a:pt x="2781777" y="1546352"/>
                    </a:lnTo>
                    <a:lnTo>
                      <a:pt x="2781777" y="1546479"/>
                    </a:lnTo>
                    <a:cubicBezTo>
                      <a:pt x="2781777" y="1546606"/>
                      <a:pt x="2781904" y="1547114"/>
                      <a:pt x="2782031" y="1547876"/>
                    </a:cubicBezTo>
                    <a:lnTo>
                      <a:pt x="2782031" y="1548003"/>
                    </a:lnTo>
                    <a:close/>
                    <a:moveTo>
                      <a:pt x="2006442" y="1548003"/>
                    </a:moveTo>
                    <a:lnTo>
                      <a:pt x="2006569" y="1547876"/>
                    </a:lnTo>
                    <a:cubicBezTo>
                      <a:pt x="2006696" y="1547114"/>
                      <a:pt x="2006696" y="1546733"/>
                      <a:pt x="2006823" y="1546479"/>
                    </a:cubicBezTo>
                    <a:lnTo>
                      <a:pt x="2006823" y="1546352"/>
                    </a:lnTo>
                    <a:lnTo>
                      <a:pt x="2006569" y="1548003"/>
                    </a:lnTo>
                    <a:close/>
                    <a:moveTo>
                      <a:pt x="2663921" y="1829816"/>
                    </a:moveTo>
                    <a:cubicBezTo>
                      <a:pt x="2649316" y="1746123"/>
                      <a:pt x="2647157" y="1667002"/>
                      <a:pt x="2657317" y="1593723"/>
                    </a:cubicBezTo>
                    <a:lnTo>
                      <a:pt x="2619852" y="1535938"/>
                    </a:lnTo>
                    <a:cubicBezTo>
                      <a:pt x="2618709" y="1541780"/>
                      <a:pt x="2617693" y="1547876"/>
                      <a:pt x="2616677" y="1553972"/>
                    </a:cubicBezTo>
                    <a:cubicBezTo>
                      <a:pt x="2610581" y="1591310"/>
                      <a:pt x="2606009" y="1635379"/>
                      <a:pt x="2605501" y="1685036"/>
                    </a:cubicBezTo>
                    <a:lnTo>
                      <a:pt x="2663921" y="1829816"/>
                    </a:lnTo>
                    <a:close/>
                    <a:moveTo>
                      <a:pt x="2159604" y="1897888"/>
                    </a:moveTo>
                    <a:cubicBezTo>
                      <a:pt x="2176622" y="1822958"/>
                      <a:pt x="2182972" y="1753870"/>
                      <a:pt x="2182972" y="1692910"/>
                    </a:cubicBezTo>
                    <a:cubicBezTo>
                      <a:pt x="2182972" y="1640205"/>
                      <a:pt x="2178273" y="1593469"/>
                      <a:pt x="2171796" y="1554099"/>
                    </a:cubicBezTo>
                    <a:cubicBezTo>
                      <a:pt x="2169891" y="1542923"/>
                      <a:pt x="2167986" y="1532128"/>
                      <a:pt x="2165827" y="1521841"/>
                    </a:cubicBezTo>
                    <a:lnTo>
                      <a:pt x="2128743" y="1577721"/>
                    </a:lnTo>
                    <a:cubicBezTo>
                      <a:pt x="2143348" y="1666113"/>
                      <a:pt x="2139665" y="1763395"/>
                      <a:pt x="2117186" y="1867408"/>
                    </a:cubicBezTo>
                    <a:cubicBezTo>
                      <a:pt x="2131791" y="1877949"/>
                      <a:pt x="2145888" y="1888109"/>
                      <a:pt x="2159604" y="1898015"/>
                    </a:cubicBezTo>
                    <a:close/>
                    <a:moveTo>
                      <a:pt x="2941035" y="1675638"/>
                    </a:moveTo>
                    <a:cubicBezTo>
                      <a:pt x="2966562" y="1657223"/>
                      <a:pt x="2992470" y="1638554"/>
                      <a:pt x="3019013" y="1619504"/>
                    </a:cubicBezTo>
                    <a:lnTo>
                      <a:pt x="2857469" y="1507236"/>
                    </a:lnTo>
                    <a:lnTo>
                      <a:pt x="2857469" y="1507236"/>
                    </a:lnTo>
                    <a:cubicBezTo>
                      <a:pt x="2861025" y="1529461"/>
                      <a:pt x="2867629" y="1552956"/>
                      <a:pt x="2878170" y="1577467"/>
                    </a:cubicBezTo>
                    <a:cubicBezTo>
                      <a:pt x="2890616" y="1606296"/>
                      <a:pt x="2910174" y="1640078"/>
                      <a:pt x="2940908" y="1675638"/>
                    </a:cubicBezTo>
                    <a:close/>
                    <a:moveTo>
                      <a:pt x="1848708" y="1673987"/>
                    </a:moveTo>
                    <a:cubicBezTo>
                      <a:pt x="1878680" y="1638935"/>
                      <a:pt x="1897857" y="1605788"/>
                      <a:pt x="1910049" y="1577340"/>
                    </a:cubicBezTo>
                    <a:cubicBezTo>
                      <a:pt x="1922876" y="1547495"/>
                      <a:pt x="1929988" y="1519047"/>
                      <a:pt x="1932655" y="1492631"/>
                    </a:cubicBezTo>
                    <a:lnTo>
                      <a:pt x="1932655" y="1492631"/>
                    </a:lnTo>
                    <a:lnTo>
                      <a:pt x="1758919" y="1609344"/>
                    </a:lnTo>
                    <a:cubicBezTo>
                      <a:pt x="1789526" y="1631315"/>
                      <a:pt x="1819371" y="1652905"/>
                      <a:pt x="1848581" y="1673987"/>
                    </a:cubicBezTo>
                    <a:close/>
                    <a:moveTo>
                      <a:pt x="2461102" y="1544701"/>
                    </a:moveTo>
                    <a:lnTo>
                      <a:pt x="2448529" y="1481328"/>
                    </a:lnTo>
                    <a:lnTo>
                      <a:pt x="2416271" y="1503934"/>
                    </a:lnTo>
                    <a:lnTo>
                      <a:pt x="2420208" y="1506728"/>
                    </a:lnTo>
                    <a:lnTo>
                      <a:pt x="2402809" y="1515491"/>
                    </a:lnTo>
                    <a:lnTo>
                      <a:pt x="2402809" y="1518666"/>
                    </a:lnTo>
                    <a:lnTo>
                      <a:pt x="2405603" y="1518539"/>
                    </a:lnTo>
                    <a:lnTo>
                      <a:pt x="2405603" y="1519301"/>
                    </a:lnTo>
                    <a:cubicBezTo>
                      <a:pt x="2419573" y="1520698"/>
                      <a:pt x="2433543" y="1525778"/>
                      <a:pt x="2446116" y="1533525"/>
                    </a:cubicBezTo>
                    <a:cubicBezTo>
                      <a:pt x="2451450" y="1536827"/>
                      <a:pt x="2456403" y="1540510"/>
                      <a:pt x="2461102" y="1544828"/>
                    </a:cubicBezTo>
                    <a:close/>
                    <a:moveTo>
                      <a:pt x="2513426" y="1747266"/>
                    </a:moveTo>
                    <a:cubicBezTo>
                      <a:pt x="2515712" y="1726311"/>
                      <a:pt x="2518379" y="1704721"/>
                      <a:pt x="2521427" y="1683004"/>
                    </a:cubicBezTo>
                    <a:cubicBezTo>
                      <a:pt x="2527650" y="1638808"/>
                      <a:pt x="2534889" y="1598422"/>
                      <a:pt x="2543017" y="1562100"/>
                    </a:cubicBezTo>
                    <a:lnTo>
                      <a:pt x="2496789" y="1447546"/>
                    </a:lnTo>
                    <a:lnTo>
                      <a:pt x="2459197" y="1473835"/>
                    </a:lnTo>
                    <a:lnTo>
                      <a:pt x="2476977" y="1563624"/>
                    </a:lnTo>
                    <a:cubicBezTo>
                      <a:pt x="2478628" y="1566291"/>
                      <a:pt x="2480152" y="1568958"/>
                      <a:pt x="2481422" y="1571752"/>
                    </a:cubicBezTo>
                    <a:cubicBezTo>
                      <a:pt x="2487899" y="1585468"/>
                      <a:pt x="2489804" y="1599819"/>
                      <a:pt x="2489804" y="1613662"/>
                    </a:cubicBezTo>
                    <a:cubicBezTo>
                      <a:pt x="2489804" y="1617853"/>
                      <a:pt x="2489677" y="1622044"/>
                      <a:pt x="2489296" y="1626235"/>
                    </a:cubicBezTo>
                    <a:lnTo>
                      <a:pt x="2513299" y="1747266"/>
                    </a:lnTo>
                    <a:close/>
                    <a:moveTo>
                      <a:pt x="2660111" y="1575943"/>
                    </a:moveTo>
                    <a:cubicBezTo>
                      <a:pt x="2665445" y="1544193"/>
                      <a:pt x="2673192" y="1513586"/>
                      <a:pt x="2683225" y="1484376"/>
                    </a:cubicBezTo>
                    <a:lnTo>
                      <a:pt x="2643220" y="1442593"/>
                    </a:lnTo>
                    <a:cubicBezTo>
                      <a:pt x="2636235" y="1464818"/>
                      <a:pt x="2629250" y="1490472"/>
                      <a:pt x="2623281" y="1519174"/>
                    </a:cubicBezTo>
                    <a:lnTo>
                      <a:pt x="2660111" y="1575943"/>
                    </a:lnTo>
                    <a:close/>
                    <a:moveTo>
                      <a:pt x="2125695" y="1560576"/>
                    </a:moveTo>
                    <a:lnTo>
                      <a:pt x="2162398" y="1505331"/>
                    </a:lnTo>
                    <a:cubicBezTo>
                      <a:pt x="2156429" y="1478915"/>
                      <a:pt x="2149698" y="1455293"/>
                      <a:pt x="2142967" y="1434846"/>
                    </a:cubicBezTo>
                    <a:lnTo>
                      <a:pt x="2102327" y="1475486"/>
                    </a:lnTo>
                    <a:cubicBezTo>
                      <a:pt x="2112233" y="1502791"/>
                      <a:pt x="2119980" y="1531112"/>
                      <a:pt x="2125822" y="1560449"/>
                    </a:cubicBezTo>
                    <a:close/>
                    <a:moveTo>
                      <a:pt x="2547970" y="1541907"/>
                    </a:moveTo>
                    <a:cubicBezTo>
                      <a:pt x="2555209" y="1512316"/>
                      <a:pt x="2563210" y="1485646"/>
                      <a:pt x="2571973" y="1461897"/>
                    </a:cubicBezTo>
                    <a:lnTo>
                      <a:pt x="2542255" y="1416050"/>
                    </a:lnTo>
                    <a:lnTo>
                      <a:pt x="2507203" y="1440561"/>
                    </a:lnTo>
                    <a:lnTo>
                      <a:pt x="2548097" y="1541907"/>
                    </a:lnTo>
                    <a:close/>
                    <a:moveTo>
                      <a:pt x="2302098" y="2000377"/>
                    </a:moveTo>
                    <a:cubicBezTo>
                      <a:pt x="2307051" y="1976882"/>
                      <a:pt x="2308829" y="1954911"/>
                      <a:pt x="2308829" y="1934718"/>
                    </a:cubicBezTo>
                    <a:cubicBezTo>
                      <a:pt x="2308829" y="1907667"/>
                      <a:pt x="2305654" y="1883664"/>
                      <a:pt x="2302352" y="1863217"/>
                    </a:cubicBezTo>
                    <a:cubicBezTo>
                      <a:pt x="2299050" y="1842770"/>
                      <a:pt x="2295748" y="1826260"/>
                      <a:pt x="2295621" y="1812925"/>
                    </a:cubicBezTo>
                    <a:cubicBezTo>
                      <a:pt x="2295621" y="1791970"/>
                      <a:pt x="2292954" y="1770888"/>
                      <a:pt x="2292827" y="1750314"/>
                    </a:cubicBezTo>
                    <a:cubicBezTo>
                      <a:pt x="2292827" y="1740027"/>
                      <a:pt x="2293589" y="1729740"/>
                      <a:pt x="2295748" y="1719580"/>
                    </a:cubicBezTo>
                    <a:cubicBezTo>
                      <a:pt x="2298669" y="1706626"/>
                      <a:pt x="2301717" y="1699133"/>
                      <a:pt x="2303622" y="1693545"/>
                    </a:cubicBezTo>
                    <a:cubicBezTo>
                      <a:pt x="2305527" y="1687957"/>
                      <a:pt x="2306543" y="1684274"/>
                      <a:pt x="2306670" y="1675003"/>
                    </a:cubicBezTo>
                    <a:cubicBezTo>
                      <a:pt x="2306670" y="1672844"/>
                      <a:pt x="2306543" y="1670431"/>
                      <a:pt x="2306416" y="1667510"/>
                    </a:cubicBezTo>
                    <a:cubicBezTo>
                      <a:pt x="2305527" y="1652016"/>
                      <a:pt x="2301971" y="1633220"/>
                      <a:pt x="2301971" y="1613789"/>
                    </a:cubicBezTo>
                    <a:cubicBezTo>
                      <a:pt x="2301971" y="1599946"/>
                      <a:pt x="2303875" y="1585595"/>
                      <a:pt x="2310353" y="1571879"/>
                    </a:cubicBezTo>
                    <a:cubicBezTo>
                      <a:pt x="2317973" y="1555877"/>
                      <a:pt x="2330927" y="1542796"/>
                      <a:pt x="2345786" y="1533652"/>
                    </a:cubicBezTo>
                    <a:cubicBezTo>
                      <a:pt x="2358359" y="1525905"/>
                      <a:pt x="2372456" y="1520825"/>
                      <a:pt x="2386299" y="1519428"/>
                    </a:cubicBezTo>
                    <a:lnTo>
                      <a:pt x="2386299" y="1518666"/>
                    </a:lnTo>
                    <a:lnTo>
                      <a:pt x="2390490" y="1518793"/>
                    </a:lnTo>
                    <a:lnTo>
                      <a:pt x="2387061" y="1512951"/>
                    </a:lnTo>
                    <a:lnTo>
                      <a:pt x="2239613" y="1410589"/>
                    </a:lnTo>
                    <a:lnTo>
                      <a:pt x="2212562" y="1451229"/>
                    </a:lnTo>
                    <a:cubicBezTo>
                      <a:pt x="2235295" y="1509776"/>
                      <a:pt x="2253583" y="1587119"/>
                      <a:pt x="2267045" y="1683004"/>
                    </a:cubicBezTo>
                    <a:cubicBezTo>
                      <a:pt x="2288127" y="1833118"/>
                      <a:pt x="2289651" y="1973961"/>
                      <a:pt x="2289778" y="1989455"/>
                    </a:cubicBezTo>
                    <a:lnTo>
                      <a:pt x="2289778" y="1991487"/>
                    </a:lnTo>
                    <a:cubicBezTo>
                      <a:pt x="2293969" y="1994535"/>
                      <a:pt x="2298033" y="1997456"/>
                      <a:pt x="2301970" y="2000250"/>
                    </a:cubicBezTo>
                    <a:close/>
                    <a:moveTo>
                      <a:pt x="3029554" y="1612011"/>
                    </a:moveTo>
                    <a:cubicBezTo>
                      <a:pt x="3074893" y="1579372"/>
                      <a:pt x="3121756" y="1545590"/>
                      <a:pt x="3169508" y="1511173"/>
                    </a:cubicBezTo>
                    <a:lnTo>
                      <a:pt x="2870550" y="1384427"/>
                    </a:lnTo>
                    <a:cubicBezTo>
                      <a:pt x="2858612" y="1413002"/>
                      <a:pt x="2851754" y="1449451"/>
                      <a:pt x="2855691" y="1491107"/>
                    </a:cubicBezTo>
                    <a:lnTo>
                      <a:pt x="3029554" y="1612011"/>
                    </a:lnTo>
                    <a:close/>
                    <a:moveTo>
                      <a:pt x="2577307" y="1448054"/>
                    </a:moveTo>
                    <a:cubicBezTo>
                      <a:pt x="2584673" y="1429512"/>
                      <a:pt x="2592547" y="1412875"/>
                      <a:pt x="2600802" y="1398143"/>
                    </a:cubicBezTo>
                    <a:lnTo>
                      <a:pt x="2587340" y="1384300"/>
                    </a:lnTo>
                    <a:lnTo>
                      <a:pt x="2551907" y="1409065"/>
                    </a:lnTo>
                    <a:lnTo>
                      <a:pt x="2577180" y="1447927"/>
                    </a:lnTo>
                    <a:close/>
                    <a:moveTo>
                      <a:pt x="2207356" y="1437767"/>
                    </a:moveTo>
                    <a:lnTo>
                      <a:pt x="2229962" y="1403731"/>
                    </a:lnTo>
                    <a:lnTo>
                      <a:pt x="2197069" y="1380871"/>
                    </a:lnTo>
                    <a:lnTo>
                      <a:pt x="2185004" y="1392936"/>
                    </a:lnTo>
                    <a:cubicBezTo>
                      <a:pt x="2192878" y="1406144"/>
                      <a:pt x="2200244" y="1421130"/>
                      <a:pt x="2207356" y="1437767"/>
                    </a:cubicBezTo>
                    <a:close/>
                    <a:moveTo>
                      <a:pt x="1748886" y="1601978"/>
                    </a:moveTo>
                    <a:lnTo>
                      <a:pt x="1934052" y="1477518"/>
                    </a:lnTo>
                    <a:cubicBezTo>
                      <a:pt x="1935703" y="1439037"/>
                      <a:pt x="1927956" y="1405509"/>
                      <a:pt x="1916018" y="1379220"/>
                    </a:cubicBezTo>
                    <a:lnTo>
                      <a:pt x="1612996" y="1504061"/>
                    </a:lnTo>
                    <a:cubicBezTo>
                      <a:pt x="1659350" y="1537462"/>
                      <a:pt x="1704816" y="1570228"/>
                      <a:pt x="1748886" y="1601978"/>
                    </a:cubicBezTo>
                    <a:close/>
                    <a:moveTo>
                      <a:pt x="2838164" y="1443736"/>
                    </a:moveTo>
                    <a:cubicBezTo>
                      <a:pt x="2840577" y="1418971"/>
                      <a:pt x="2846419" y="1396746"/>
                      <a:pt x="2854420" y="1377696"/>
                    </a:cubicBezTo>
                    <a:lnTo>
                      <a:pt x="2854420" y="1377696"/>
                    </a:lnTo>
                    <a:cubicBezTo>
                      <a:pt x="2846419" y="1396873"/>
                      <a:pt x="2840577" y="1419098"/>
                      <a:pt x="2838291" y="1443863"/>
                    </a:cubicBezTo>
                    <a:close/>
                    <a:moveTo>
                      <a:pt x="2687923" y="1471676"/>
                    </a:moveTo>
                    <a:cubicBezTo>
                      <a:pt x="2696051" y="1449959"/>
                      <a:pt x="2705449" y="1429004"/>
                      <a:pt x="2716117" y="1408684"/>
                    </a:cubicBezTo>
                    <a:lnTo>
                      <a:pt x="2668238" y="1375410"/>
                    </a:lnTo>
                    <a:cubicBezTo>
                      <a:pt x="2662269" y="1389253"/>
                      <a:pt x="2655030" y="1407414"/>
                      <a:pt x="2647537" y="1429512"/>
                    </a:cubicBezTo>
                    <a:lnTo>
                      <a:pt x="2687923" y="1471549"/>
                    </a:lnTo>
                    <a:close/>
                    <a:moveTo>
                      <a:pt x="1950942" y="1446276"/>
                    </a:moveTo>
                    <a:cubicBezTo>
                      <a:pt x="1948529" y="1418209"/>
                      <a:pt x="1941671" y="1393317"/>
                      <a:pt x="1932273" y="1372489"/>
                    </a:cubicBezTo>
                    <a:lnTo>
                      <a:pt x="1932273" y="1372489"/>
                    </a:lnTo>
                    <a:cubicBezTo>
                      <a:pt x="1941671" y="1393317"/>
                      <a:pt x="1948529" y="1418209"/>
                      <a:pt x="1950942" y="1446276"/>
                    </a:cubicBezTo>
                    <a:close/>
                    <a:moveTo>
                      <a:pt x="2097754" y="1463294"/>
                    </a:moveTo>
                    <a:lnTo>
                      <a:pt x="2138775" y="1422273"/>
                    </a:lnTo>
                    <a:cubicBezTo>
                      <a:pt x="2130901" y="1399667"/>
                      <a:pt x="2123408" y="1381633"/>
                      <a:pt x="2117566" y="1368679"/>
                    </a:cubicBezTo>
                    <a:lnTo>
                      <a:pt x="2068798" y="1401445"/>
                    </a:lnTo>
                    <a:cubicBezTo>
                      <a:pt x="2079720" y="1421384"/>
                      <a:pt x="2089372" y="1441958"/>
                      <a:pt x="2097754" y="1463294"/>
                    </a:cubicBezTo>
                    <a:close/>
                    <a:moveTo>
                      <a:pt x="2607151" y="1387475"/>
                    </a:moveTo>
                    <a:cubicBezTo>
                      <a:pt x="2615787" y="1373632"/>
                      <a:pt x="2624804" y="1361821"/>
                      <a:pt x="2634456" y="1352042"/>
                    </a:cubicBezTo>
                    <a:lnTo>
                      <a:pt x="2634202" y="1351915"/>
                    </a:lnTo>
                    <a:lnTo>
                      <a:pt x="2597499" y="1377569"/>
                    </a:lnTo>
                    <a:lnTo>
                      <a:pt x="2607151" y="1387602"/>
                    </a:lnTo>
                    <a:close/>
                    <a:moveTo>
                      <a:pt x="2178526" y="1382522"/>
                    </a:moveTo>
                    <a:lnTo>
                      <a:pt x="2187035" y="1374013"/>
                    </a:lnTo>
                    <a:lnTo>
                      <a:pt x="2152364" y="1349883"/>
                    </a:lnTo>
                    <a:lnTo>
                      <a:pt x="2152364" y="1349883"/>
                    </a:lnTo>
                    <a:cubicBezTo>
                      <a:pt x="2161508" y="1358900"/>
                      <a:pt x="2170271" y="1369822"/>
                      <a:pt x="2178526" y="1382522"/>
                    </a:cubicBezTo>
                    <a:close/>
                    <a:moveTo>
                      <a:pt x="2721832" y="1398143"/>
                    </a:moveTo>
                    <a:cubicBezTo>
                      <a:pt x="2729960" y="1383538"/>
                      <a:pt x="2738850" y="1369441"/>
                      <a:pt x="2748375" y="1355598"/>
                    </a:cubicBezTo>
                    <a:cubicBezTo>
                      <a:pt x="2749518" y="1353439"/>
                      <a:pt x="2753201" y="1346708"/>
                      <a:pt x="2759678" y="1337564"/>
                    </a:cubicBezTo>
                    <a:lnTo>
                      <a:pt x="2701004" y="1312672"/>
                    </a:lnTo>
                    <a:lnTo>
                      <a:pt x="2682843" y="1344549"/>
                    </a:lnTo>
                    <a:cubicBezTo>
                      <a:pt x="2682716" y="1344803"/>
                      <a:pt x="2678906" y="1351534"/>
                      <a:pt x="2673064" y="1364234"/>
                    </a:cubicBezTo>
                    <a:lnTo>
                      <a:pt x="2721705" y="1398016"/>
                    </a:lnTo>
                    <a:close/>
                    <a:moveTo>
                      <a:pt x="3180810" y="1503045"/>
                    </a:moveTo>
                    <a:cubicBezTo>
                      <a:pt x="3239484" y="1460754"/>
                      <a:pt x="3299682" y="1417447"/>
                      <a:pt x="3360515" y="1373632"/>
                    </a:cubicBezTo>
                    <a:lnTo>
                      <a:pt x="3155156" y="1332992"/>
                    </a:lnTo>
                    <a:lnTo>
                      <a:pt x="3155156" y="1332992"/>
                    </a:lnTo>
                    <a:cubicBezTo>
                      <a:pt x="3158966" y="1335405"/>
                      <a:pt x="3162649" y="1338072"/>
                      <a:pt x="3166459" y="1340612"/>
                    </a:cubicBezTo>
                    <a:lnTo>
                      <a:pt x="3157696" y="1355852"/>
                    </a:lnTo>
                    <a:cubicBezTo>
                      <a:pt x="3156299" y="1355217"/>
                      <a:pt x="3063716" y="1311275"/>
                      <a:pt x="2983833" y="1311275"/>
                    </a:cubicBezTo>
                    <a:cubicBezTo>
                      <a:pt x="2947257" y="1311275"/>
                      <a:pt x="2913475" y="1320419"/>
                      <a:pt x="2892139" y="1347216"/>
                    </a:cubicBezTo>
                    <a:cubicBezTo>
                      <a:pt x="2886170" y="1354709"/>
                      <a:pt x="2880455" y="1363599"/>
                      <a:pt x="2875375" y="1373759"/>
                    </a:cubicBezTo>
                    <a:lnTo>
                      <a:pt x="3180810" y="1503172"/>
                    </a:lnTo>
                    <a:close/>
                    <a:moveTo>
                      <a:pt x="1601438" y="1495806"/>
                    </a:moveTo>
                    <a:lnTo>
                      <a:pt x="1910556" y="1368425"/>
                    </a:lnTo>
                    <a:cubicBezTo>
                      <a:pt x="1906238" y="1360424"/>
                      <a:pt x="1901412" y="1353312"/>
                      <a:pt x="1896459" y="1347089"/>
                    </a:cubicBezTo>
                    <a:cubicBezTo>
                      <a:pt x="1875250" y="1320419"/>
                      <a:pt x="1841341" y="1311148"/>
                      <a:pt x="1804765" y="1311148"/>
                    </a:cubicBezTo>
                    <a:cubicBezTo>
                      <a:pt x="1724882" y="1311148"/>
                      <a:pt x="1632172" y="1355090"/>
                      <a:pt x="1630902" y="1355725"/>
                    </a:cubicBezTo>
                    <a:lnTo>
                      <a:pt x="1622139" y="1340485"/>
                    </a:lnTo>
                    <a:cubicBezTo>
                      <a:pt x="1628108" y="1336421"/>
                      <a:pt x="1633950" y="1332484"/>
                      <a:pt x="1639792" y="1328674"/>
                    </a:cubicBezTo>
                    <a:lnTo>
                      <a:pt x="1639792" y="1328674"/>
                    </a:lnTo>
                    <a:lnTo>
                      <a:pt x="1426940" y="1370076"/>
                    </a:lnTo>
                    <a:cubicBezTo>
                      <a:pt x="1485995" y="1412621"/>
                      <a:pt x="1544288" y="1454658"/>
                      <a:pt x="1601311" y="1495679"/>
                    </a:cubicBezTo>
                    <a:close/>
                    <a:moveTo>
                      <a:pt x="2676494" y="1321943"/>
                    </a:moveTo>
                    <a:lnTo>
                      <a:pt x="2697195" y="1311021"/>
                    </a:lnTo>
                    <a:lnTo>
                      <a:pt x="2694020" y="1309624"/>
                    </a:lnTo>
                    <a:lnTo>
                      <a:pt x="2676494" y="1321943"/>
                    </a:lnTo>
                    <a:close/>
                    <a:moveTo>
                      <a:pt x="2062576" y="1390777"/>
                    </a:moveTo>
                    <a:lnTo>
                      <a:pt x="2112233" y="1357376"/>
                    </a:lnTo>
                    <a:cubicBezTo>
                      <a:pt x="2108169" y="1348994"/>
                      <a:pt x="2105756" y="1344549"/>
                      <a:pt x="2105629" y="1344422"/>
                    </a:cubicBezTo>
                    <a:lnTo>
                      <a:pt x="2085436" y="1309116"/>
                    </a:lnTo>
                    <a:lnTo>
                      <a:pt x="2026000" y="1333627"/>
                    </a:lnTo>
                    <a:cubicBezTo>
                      <a:pt x="2034255" y="1344676"/>
                      <a:pt x="2038827" y="1353058"/>
                      <a:pt x="2040097" y="1355471"/>
                    </a:cubicBezTo>
                    <a:cubicBezTo>
                      <a:pt x="2048098" y="1366901"/>
                      <a:pt x="2055591" y="1378712"/>
                      <a:pt x="2062576" y="1390777"/>
                    </a:cubicBezTo>
                    <a:close/>
                    <a:moveTo>
                      <a:pt x="2112487" y="1322197"/>
                    </a:moveTo>
                    <a:lnTo>
                      <a:pt x="2090516" y="1306957"/>
                    </a:lnTo>
                    <a:lnTo>
                      <a:pt x="2086579" y="1308608"/>
                    </a:lnTo>
                    <a:lnTo>
                      <a:pt x="2112487" y="1322197"/>
                    </a:lnTo>
                    <a:close/>
                    <a:moveTo>
                      <a:pt x="2859120" y="1366520"/>
                    </a:moveTo>
                    <a:cubicBezTo>
                      <a:pt x="2864835" y="1354836"/>
                      <a:pt x="2871312" y="1344549"/>
                      <a:pt x="2878297" y="1335913"/>
                    </a:cubicBezTo>
                    <a:cubicBezTo>
                      <a:pt x="2898998" y="1309878"/>
                      <a:pt x="2928970" y="1297940"/>
                      <a:pt x="2961863" y="1294384"/>
                    </a:cubicBezTo>
                    <a:lnTo>
                      <a:pt x="2961355" y="1294257"/>
                    </a:lnTo>
                    <a:cubicBezTo>
                      <a:pt x="2928716" y="1297813"/>
                      <a:pt x="2898998" y="1309751"/>
                      <a:pt x="2878424" y="1335659"/>
                    </a:cubicBezTo>
                    <a:cubicBezTo>
                      <a:pt x="2871566" y="1344295"/>
                      <a:pt x="2864962" y="1354709"/>
                      <a:pt x="2859247" y="1366393"/>
                    </a:cubicBezTo>
                    <a:lnTo>
                      <a:pt x="2859247" y="1366393"/>
                    </a:lnTo>
                    <a:close/>
                    <a:moveTo>
                      <a:pt x="1926686" y="1361440"/>
                    </a:moveTo>
                    <a:lnTo>
                      <a:pt x="1926686" y="1361440"/>
                    </a:lnTo>
                    <a:cubicBezTo>
                      <a:pt x="1921606" y="1351788"/>
                      <a:pt x="1915891" y="1343152"/>
                      <a:pt x="1910049" y="1335659"/>
                    </a:cubicBezTo>
                    <a:cubicBezTo>
                      <a:pt x="1887824" y="1307592"/>
                      <a:pt x="1854804" y="1295908"/>
                      <a:pt x="1818990" y="1293495"/>
                    </a:cubicBezTo>
                    <a:lnTo>
                      <a:pt x="1818355" y="1293622"/>
                    </a:lnTo>
                    <a:cubicBezTo>
                      <a:pt x="1854296" y="1295908"/>
                      <a:pt x="1887570" y="1307592"/>
                      <a:pt x="1909922" y="1335786"/>
                    </a:cubicBezTo>
                    <a:cubicBezTo>
                      <a:pt x="1915764" y="1343152"/>
                      <a:pt x="1921479" y="1351788"/>
                      <a:pt x="1926559" y="1361440"/>
                    </a:cubicBezTo>
                    <a:close/>
                    <a:moveTo>
                      <a:pt x="2767045" y="1327531"/>
                    </a:moveTo>
                    <a:cubicBezTo>
                      <a:pt x="2781777" y="1309370"/>
                      <a:pt x="2805526" y="1286383"/>
                      <a:pt x="2840070" y="1270254"/>
                    </a:cubicBezTo>
                    <a:lnTo>
                      <a:pt x="2769966" y="1256411"/>
                    </a:lnTo>
                    <a:lnTo>
                      <a:pt x="2705450" y="1301496"/>
                    </a:lnTo>
                    <a:lnTo>
                      <a:pt x="2766918" y="1327531"/>
                    </a:lnTo>
                    <a:close/>
                    <a:moveTo>
                      <a:pt x="2018126" y="1323848"/>
                    </a:moveTo>
                    <a:lnTo>
                      <a:pt x="2078832" y="1298829"/>
                    </a:lnTo>
                    <a:lnTo>
                      <a:pt x="2016094" y="1255268"/>
                    </a:lnTo>
                    <a:lnTo>
                      <a:pt x="1945482" y="1268984"/>
                    </a:lnTo>
                    <a:cubicBezTo>
                      <a:pt x="1979137" y="1284097"/>
                      <a:pt x="2002886" y="1305814"/>
                      <a:pt x="2018253" y="1323721"/>
                    </a:cubicBezTo>
                    <a:close/>
                    <a:moveTo>
                      <a:pt x="3373724" y="1363853"/>
                    </a:moveTo>
                    <a:cubicBezTo>
                      <a:pt x="3458433" y="1302766"/>
                      <a:pt x="3544539" y="1240790"/>
                      <a:pt x="3630137" y="1179068"/>
                    </a:cubicBezTo>
                    <a:lnTo>
                      <a:pt x="2881726" y="1178433"/>
                    </a:lnTo>
                    <a:lnTo>
                      <a:pt x="2783682" y="1247013"/>
                    </a:lnTo>
                    <a:lnTo>
                      <a:pt x="2860517" y="1262253"/>
                    </a:lnTo>
                    <a:cubicBezTo>
                      <a:pt x="2865216" y="1260602"/>
                      <a:pt x="2870042" y="1259205"/>
                      <a:pt x="2874995" y="1257935"/>
                    </a:cubicBezTo>
                    <a:cubicBezTo>
                      <a:pt x="2892902" y="1253236"/>
                      <a:pt x="2911698" y="1250950"/>
                      <a:pt x="2931129" y="1250950"/>
                    </a:cubicBezTo>
                    <a:cubicBezTo>
                      <a:pt x="2990057" y="1250950"/>
                      <a:pt x="3055462" y="1272413"/>
                      <a:pt x="3126709" y="1315085"/>
                    </a:cubicBezTo>
                    <a:lnTo>
                      <a:pt x="3373597" y="1363980"/>
                    </a:lnTo>
                    <a:close/>
                    <a:moveTo>
                      <a:pt x="1413479" y="1360424"/>
                    </a:moveTo>
                    <a:lnTo>
                      <a:pt x="1668749" y="1310767"/>
                    </a:lnTo>
                    <a:cubicBezTo>
                      <a:pt x="1737202" y="1270889"/>
                      <a:pt x="1800321" y="1250950"/>
                      <a:pt x="1857217" y="1250950"/>
                    </a:cubicBezTo>
                    <a:cubicBezTo>
                      <a:pt x="1876648" y="1250950"/>
                      <a:pt x="1895317" y="1253236"/>
                      <a:pt x="1913351" y="1257935"/>
                    </a:cubicBezTo>
                    <a:cubicBezTo>
                      <a:pt x="1917034" y="1258951"/>
                      <a:pt x="1920717" y="1259967"/>
                      <a:pt x="1924273" y="1261110"/>
                    </a:cubicBezTo>
                    <a:lnTo>
                      <a:pt x="2002378" y="1245870"/>
                    </a:lnTo>
                    <a:lnTo>
                      <a:pt x="1904207" y="1177671"/>
                    </a:lnTo>
                    <a:lnTo>
                      <a:pt x="1158971" y="1177036"/>
                    </a:lnTo>
                    <a:lnTo>
                      <a:pt x="1158971" y="1177036"/>
                    </a:lnTo>
                    <a:cubicBezTo>
                      <a:pt x="1243934" y="1238250"/>
                      <a:pt x="1329405" y="1299845"/>
                      <a:pt x="1413479" y="1360424"/>
                    </a:cubicBezTo>
                    <a:close/>
                    <a:moveTo>
                      <a:pt x="3646774" y="1167130"/>
                    </a:moveTo>
                    <a:cubicBezTo>
                      <a:pt x="3797142" y="1058799"/>
                      <a:pt x="3945605" y="951738"/>
                      <a:pt x="4082384" y="853059"/>
                    </a:cubicBezTo>
                    <a:lnTo>
                      <a:pt x="4082384" y="853059"/>
                    </a:lnTo>
                    <a:lnTo>
                      <a:pt x="3063463" y="1051433"/>
                    </a:lnTo>
                    <a:lnTo>
                      <a:pt x="2898871" y="1166495"/>
                    </a:lnTo>
                    <a:lnTo>
                      <a:pt x="3646774" y="1167130"/>
                    </a:lnTo>
                    <a:close/>
                    <a:moveTo>
                      <a:pt x="1886808" y="1165606"/>
                    </a:moveTo>
                    <a:lnTo>
                      <a:pt x="1717136" y="1047877"/>
                    </a:lnTo>
                    <a:lnTo>
                      <a:pt x="700501" y="846455"/>
                    </a:lnTo>
                    <a:lnTo>
                      <a:pt x="700501" y="846455"/>
                    </a:lnTo>
                    <a:cubicBezTo>
                      <a:pt x="838804" y="946277"/>
                      <a:pt x="989553" y="1054989"/>
                      <a:pt x="1142207" y="1164971"/>
                    </a:cubicBezTo>
                    <a:lnTo>
                      <a:pt x="1886681" y="1165606"/>
                    </a:lnTo>
                    <a:close/>
                    <a:moveTo>
                      <a:pt x="3087720" y="1034415"/>
                    </a:moveTo>
                    <a:lnTo>
                      <a:pt x="4105625" y="836295"/>
                    </a:lnTo>
                    <a:cubicBezTo>
                      <a:pt x="4455383" y="583946"/>
                      <a:pt x="4722591" y="390652"/>
                      <a:pt x="4735164" y="380238"/>
                    </a:cubicBezTo>
                    <a:cubicBezTo>
                      <a:pt x="4772375" y="349123"/>
                      <a:pt x="4791044" y="305689"/>
                      <a:pt x="4791044" y="305689"/>
                    </a:cubicBezTo>
                    <a:cubicBezTo>
                      <a:pt x="4794346" y="266700"/>
                      <a:pt x="4788885" y="231267"/>
                      <a:pt x="4777709" y="199644"/>
                    </a:cubicBezTo>
                    <a:lnTo>
                      <a:pt x="3569685" y="697484"/>
                    </a:lnTo>
                    <a:lnTo>
                      <a:pt x="3087720" y="1034415"/>
                    </a:lnTo>
                    <a:close/>
                    <a:moveTo>
                      <a:pt x="1692498" y="1030732"/>
                    </a:moveTo>
                    <a:lnTo>
                      <a:pt x="1153510" y="656844"/>
                    </a:lnTo>
                    <a:lnTo>
                      <a:pt x="23083" y="177673"/>
                    </a:lnTo>
                    <a:cubicBezTo>
                      <a:pt x="6319" y="214630"/>
                      <a:pt x="-3206" y="257429"/>
                      <a:pt x="985" y="305816"/>
                    </a:cubicBezTo>
                    <a:cubicBezTo>
                      <a:pt x="985" y="305816"/>
                      <a:pt x="19654" y="349250"/>
                      <a:pt x="56865" y="380365"/>
                    </a:cubicBezTo>
                    <a:cubicBezTo>
                      <a:pt x="69311" y="390652"/>
                      <a:pt x="331820" y="580644"/>
                      <a:pt x="677133" y="829691"/>
                    </a:cubicBezTo>
                    <a:lnTo>
                      <a:pt x="1692498" y="1030859"/>
                    </a:lnTo>
                    <a:close/>
                    <a:moveTo>
                      <a:pt x="3614897" y="665861"/>
                    </a:moveTo>
                    <a:lnTo>
                      <a:pt x="4773391" y="188468"/>
                    </a:lnTo>
                    <a:cubicBezTo>
                      <a:pt x="4730211" y="81153"/>
                      <a:pt x="4624293" y="19558"/>
                      <a:pt x="4598385" y="7874"/>
                    </a:cubicBezTo>
                    <a:cubicBezTo>
                      <a:pt x="4585304" y="1778"/>
                      <a:pt x="4572731" y="0"/>
                      <a:pt x="4562063" y="0"/>
                    </a:cubicBezTo>
                    <a:cubicBezTo>
                      <a:pt x="4545045" y="0"/>
                      <a:pt x="4533234" y="4699"/>
                      <a:pt x="4533234" y="4699"/>
                    </a:cubicBezTo>
                    <a:lnTo>
                      <a:pt x="4182460" y="249428"/>
                    </a:lnTo>
                    <a:lnTo>
                      <a:pt x="4183603" y="268351"/>
                    </a:lnTo>
                    <a:lnTo>
                      <a:pt x="3615024" y="665988"/>
                    </a:lnTo>
                    <a:close/>
                    <a:moveTo>
                      <a:pt x="1105250" y="623316"/>
                    </a:moveTo>
                    <a:lnTo>
                      <a:pt x="589249" y="265303"/>
                    </a:lnTo>
                    <a:lnTo>
                      <a:pt x="590900" y="236220"/>
                    </a:lnTo>
                    <a:lnTo>
                      <a:pt x="258541" y="4699"/>
                    </a:lnTo>
                    <a:cubicBezTo>
                      <a:pt x="258541" y="4699"/>
                      <a:pt x="246730" y="0"/>
                      <a:pt x="229712" y="0"/>
                    </a:cubicBezTo>
                    <a:cubicBezTo>
                      <a:pt x="219044" y="0"/>
                      <a:pt x="206471" y="1778"/>
                      <a:pt x="193263" y="7747"/>
                    </a:cubicBezTo>
                    <a:cubicBezTo>
                      <a:pt x="169260" y="18669"/>
                      <a:pt x="75788" y="72771"/>
                      <a:pt x="28163" y="166751"/>
                    </a:cubicBezTo>
                    <a:lnTo>
                      <a:pt x="1105123" y="623189"/>
                    </a:lnTo>
                    <a:close/>
                  </a:path>
                </a:pathLst>
              </a:custGeom>
              <a:blipFill>
                <a:blip r:embed="rId4"/>
                <a:stretch>
                  <a:fillRect l="-268" t="-325" r="-159" b="-316"/>
                </a:stretch>
              </a:blipFill>
            </p:spPr>
            <p:txBody>
              <a:bodyPr/>
              <a:lstStyle/>
              <a:p>
                <a:endParaRPr lang="en-NZ"/>
              </a:p>
            </p:txBody>
          </p:sp>
        </p:grpSp>
        <p:grpSp>
          <p:nvGrpSpPr>
            <p:cNvPr id="7" name="Group 7"/>
            <p:cNvGrpSpPr>
              <a:grpSpLocks noChangeAspect="1"/>
            </p:cNvGrpSpPr>
            <p:nvPr/>
          </p:nvGrpSpPr>
          <p:grpSpPr>
            <a:xfrm rot="-10800000">
              <a:off x="2790353" y="6142177"/>
              <a:ext cx="517883" cy="520185"/>
              <a:chOff x="0" y="0"/>
              <a:chExt cx="374358" cy="376022"/>
            </a:xfrm>
          </p:grpSpPr>
          <p:sp>
            <p:nvSpPr>
              <p:cNvPr id="8" name="Freeform 8"/>
              <p:cNvSpPr/>
              <p:nvPr/>
            </p:nvSpPr>
            <p:spPr>
              <a:xfrm>
                <a:off x="1109" y="0"/>
                <a:ext cx="373287" cy="376047"/>
              </a:xfrm>
              <a:custGeom>
                <a:avLst/>
                <a:gdLst/>
                <a:ahLst/>
                <a:cxnLst/>
                <a:rect l="l" t="t" r="r" b="b"/>
                <a:pathLst>
                  <a:path w="373287" h="376047">
                    <a:moveTo>
                      <a:pt x="277656" y="376047"/>
                    </a:moveTo>
                    <a:cubicBezTo>
                      <a:pt x="298230" y="376047"/>
                      <a:pt x="316010" y="373634"/>
                      <a:pt x="328964" y="369824"/>
                    </a:cubicBezTo>
                    <a:cubicBezTo>
                      <a:pt x="350300" y="363601"/>
                      <a:pt x="365286" y="352679"/>
                      <a:pt x="373287" y="337566"/>
                    </a:cubicBezTo>
                    <a:lnTo>
                      <a:pt x="373287" y="337566"/>
                    </a:lnTo>
                    <a:cubicBezTo>
                      <a:pt x="363381" y="344932"/>
                      <a:pt x="351570" y="348996"/>
                      <a:pt x="339505" y="348996"/>
                    </a:cubicBezTo>
                    <a:cubicBezTo>
                      <a:pt x="336711" y="348996"/>
                      <a:pt x="333917" y="348742"/>
                      <a:pt x="331123" y="348361"/>
                    </a:cubicBezTo>
                    <a:cubicBezTo>
                      <a:pt x="318296" y="346456"/>
                      <a:pt x="306739" y="340233"/>
                      <a:pt x="297214" y="330454"/>
                    </a:cubicBezTo>
                    <a:cubicBezTo>
                      <a:pt x="291499" y="324866"/>
                      <a:pt x="286419" y="318008"/>
                      <a:pt x="282228" y="310007"/>
                    </a:cubicBezTo>
                    <a:cubicBezTo>
                      <a:pt x="269274" y="285496"/>
                      <a:pt x="270671" y="238887"/>
                      <a:pt x="295182" y="206121"/>
                    </a:cubicBezTo>
                    <a:cubicBezTo>
                      <a:pt x="314867" y="179832"/>
                      <a:pt x="342680" y="172339"/>
                      <a:pt x="362111" y="172339"/>
                    </a:cubicBezTo>
                    <a:lnTo>
                      <a:pt x="362746" y="172339"/>
                    </a:lnTo>
                    <a:cubicBezTo>
                      <a:pt x="360714" y="171704"/>
                      <a:pt x="358682" y="171069"/>
                      <a:pt x="356650" y="170307"/>
                    </a:cubicBezTo>
                    <a:lnTo>
                      <a:pt x="12734" y="170053"/>
                    </a:lnTo>
                    <a:lnTo>
                      <a:pt x="12734" y="170053"/>
                    </a:lnTo>
                    <a:cubicBezTo>
                      <a:pt x="24672" y="221107"/>
                      <a:pt x="45754" y="260604"/>
                      <a:pt x="79663" y="294640"/>
                    </a:cubicBezTo>
                    <a:cubicBezTo>
                      <a:pt x="87791" y="302768"/>
                      <a:pt x="96681" y="310515"/>
                      <a:pt x="106333" y="318135"/>
                    </a:cubicBezTo>
                    <a:cubicBezTo>
                      <a:pt x="162213" y="361823"/>
                      <a:pt x="228126" y="376047"/>
                      <a:pt x="277529" y="376047"/>
                    </a:cubicBezTo>
                    <a:close/>
                    <a:moveTo>
                      <a:pt x="320582" y="158242"/>
                    </a:moveTo>
                    <a:cubicBezTo>
                      <a:pt x="133384" y="93599"/>
                      <a:pt x="41182" y="31115"/>
                      <a:pt x="415" y="0"/>
                    </a:cubicBezTo>
                    <a:lnTo>
                      <a:pt x="415" y="0"/>
                    </a:lnTo>
                    <a:cubicBezTo>
                      <a:pt x="-1109" y="62992"/>
                      <a:pt x="1431" y="114554"/>
                      <a:pt x="10194" y="157988"/>
                    </a:cubicBezTo>
                    <a:lnTo>
                      <a:pt x="320582" y="158242"/>
                    </a:lnTo>
                    <a:close/>
                  </a:path>
                </a:pathLst>
              </a:custGeom>
              <a:blipFill>
                <a:blip r:embed="rId5"/>
                <a:stretch>
                  <a:fillRect l="-2055" t="-2664" r="-3238" b="-1857"/>
                </a:stretch>
              </a:blipFill>
            </p:spPr>
            <p:txBody>
              <a:bodyPr/>
              <a:lstStyle/>
              <a:p>
                <a:endParaRPr lang="en-NZ"/>
              </a:p>
            </p:txBody>
          </p:sp>
        </p:grpSp>
        <p:grpSp>
          <p:nvGrpSpPr>
            <p:cNvPr id="9" name="Group 9"/>
            <p:cNvGrpSpPr>
              <a:grpSpLocks noChangeAspect="1"/>
            </p:cNvGrpSpPr>
            <p:nvPr/>
          </p:nvGrpSpPr>
          <p:grpSpPr>
            <a:xfrm rot="-10800000">
              <a:off x="2427235" y="4650670"/>
              <a:ext cx="227836" cy="26055"/>
              <a:chOff x="0" y="0"/>
              <a:chExt cx="164694" cy="18834"/>
            </a:xfrm>
          </p:grpSpPr>
          <p:sp>
            <p:nvSpPr>
              <p:cNvPr id="10" name="Freeform 10"/>
              <p:cNvSpPr/>
              <p:nvPr/>
            </p:nvSpPr>
            <p:spPr>
              <a:xfrm>
                <a:off x="0" y="0"/>
                <a:ext cx="164719" cy="18796"/>
              </a:xfrm>
              <a:custGeom>
                <a:avLst/>
                <a:gdLst/>
                <a:ahLst/>
                <a:cxnLst/>
                <a:rect l="l" t="t" r="r" b="b"/>
                <a:pathLst>
                  <a:path w="164719" h="18796">
                    <a:moveTo>
                      <a:pt x="0" y="18796"/>
                    </a:moveTo>
                    <a:lnTo>
                      <a:pt x="75819" y="12065"/>
                    </a:lnTo>
                    <a:lnTo>
                      <a:pt x="65151" y="7493"/>
                    </a:lnTo>
                    <a:lnTo>
                      <a:pt x="635" y="12319"/>
                    </a:lnTo>
                    <a:lnTo>
                      <a:pt x="0" y="18796"/>
                    </a:lnTo>
                    <a:close/>
                    <a:moveTo>
                      <a:pt x="101219" y="9779"/>
                    </a:moveTo>
                    <a:lnTo>
                      <a:pt x="162814" y="4318"/>
                    </a:lnTo>
                    <a:lnTo>
                      <a:pt x="164719" y="0"/>
                    </a:lnTo>
                    <a:lnTo>
                      <a:pt x="91313" y="5461"/>
                    </a:lnTo>
                    <a:lnTo>
                      <a:pt x="101346" y="9652"/>
                    </a:lnTo>
                    <a:close/>
                  </a:path>
                </a:pathLst>
              </a:custGeom>
              <a:blipFill>
                <a:blip r:embed="rId6"/>
                <a:stretch>
                  <a:fillRect l="-5443" t="-39189" r="-5134" b="-64797"/>
                </a:stretch>
              </a:blipFill>
            </p:spPr>
            <p:txBody>
              <a:bodyPr/>
              <a:lstStyle/>
              <a:p>
                <a:endParaRPr lang="en-NZ"/>
              </a:p>
            </p:txBody>
          </p:sp>
        </p:grpSp>
        <p:grpSp>
          <p:nvGrpSpPr>
            <p:cNvPr id="11" name="Group 11"/>
            <p:cNvGrpSpPr>
              <a:grpSpLocks noChangeAspect="1"/>
            </p:cNvGrpSpPr>
            <p:nvPr/>
          </p:nvGrpSpPr>
          <p:grpSpPr>
            <a:xfrm rot="-10800000">
              <a:off x="3568398" y="6038643"/>
              <a:ext cx="741924" cy="516741"/>
              <a:chOff x="0" y="0"/>
              <a:chExt cx="536308" cy="373532"/>
            </a:xfrm>
          </p:grpSpPr>
          <p:sp>
            <p:nvSpPr>
              <p:cNvPr id="12" name="Freeform 12"/>
              <p:cNvSpPr/>
              <p:nvPr/>
            </p:nvSpPr>
            <p:spPr>
              <a:xfrm>
                <a:off x="4521" y="0"/>
                <a:ext cx="520529" cy="373634"/>
              </a:xfrm>
              <a:custGeom>
                <a:avLst/>
                <a:gdLst/>
                <a:ahLst/>
                <a:cxnLst/>
                <a:rect l="l" t="t" r="r" b="b"/>
                <a:pathLst>
                  <a:path w="520529" h="373634">
                    <a:moveTo>
                      <a:pt x="490525" y="373507"/>
                    </a:moveTo>
                    <a:cubicBezTo>
                      <a:pt x="513131" y="357632"/>
                      <a:pt x="517576" y="325628"/>
                      <a:pt x="517576" y="325374"/>
                    </a:cubicBezTo>
                    <a:cubicBezTo>
                      <a:pt x="531800" y="237363"/>
                      <a:pt x="491922" y="169545"/>
                      <a:pt x="455981" y="127889"/>
                    </a:cubicBezTo>
                    <a:cubicBezTo>
                      <a:pt x="450774" y="121920"/>
                      <a:pt x="445440" y="116078"/>
                      <a:pt x="439852" y="110490"/>
                    </a:cubicBezTo>
                    <a:cubicBezTo>
                      <a:pt x="433629" y="104267"/>
                      <a:pt x="427025" y="98171"/>
                      <a:pt x="420421" y="92456"/>
                    </a:cubicBezTo>
                    <a:lnTo>
                      <a:pt x="277419" y="92329"/>
                    </a:lnTo>
                    <a:lnTo>
                      <a:pt x="277419" y="92329"/>
                    </a:lnTo>
                    <a:cubicBezTo>
                      <a:pt x="299771" y="102616"/>
                      <a:pt x="319075" y="115951"/>
                      <a:pt x="335331" y="132461"/>
                    </a:cubicBezTo>
                    <a:cubicBezTo>
                      <a:pt x="341173" y="138303"/>
                      <a:pt x="346634" y="144526"/>
                      <a:pt x="351714" y="151130"/>
                    </a:cubicBezTo>
                    <a:cubicBezTo>
                      <a:pt x="399720" y="213614"/>
                      <a:pt x="403149" y="296799"/>
                      <a:pt x="396672" y="358140"/>
                    </a:cubicBezTo>
                    <a:lnTo>
                      <a:pt x="396672" y="358140"/>
                    </a:lnTo>
                    <a:cubicBezTo>
                      <a:pt x="410007" y="343662"/>
                      <a:pt x="428803" y="335280"/>
                      <a:pt x="448615" y="335280"/>
                    </a:cubicBezTo>
                    <a:cubicBezTo>
                      <a:pt x="461696" y="335280"/>
                      <a:pt x="471856" y="339090"/>
                      <a:pt x="478968" y="346583"/>
                    </a:cubicBezTo>
                    <a:cubicBezTo>
                      <a:pt x="480111" y="347599"/>
                      <a:pt x="481127" y="348742"/>
                      <a:pt x="482016" y="350012"/>
                    </a:cubicBezTo>
                    <a:cubicBezTo>
                      <a:pt x="487731" y="357251"/>
                      <a:pt x="489890" y="366014"/>
                      <a:pt x="490398" y="373634"/>
                    </a:cubicBezTo>
                    <a:close/>
                    <a:moveTo>
                      <a:pt x="40056" y="266319"/>
                    </a:moveTo>
                    <a:cubicBezTo>
                      <a:pt x="37643" y="261747"/>
                      <a:pt x="35484" y="256413"/>
                      <a:pt x="33579" y="250317"/>
                    </a:cubicBezTo>
                    <a:cubicBezTo>
                      <a:pt x="19482" y="202819"/>
                      <a:pt x="24435" y="162560"/>
                      <a:pt x="48057" y="130810"/>
                    </a:cubicBezTo>
                    <a:cubicBezTo>
                      <a:pt x="60757" y="113919"/>
                      <a:pt x="76251" y="101346"/>
                      <a:pt x="92380" y="92202"/>
                    </a:cubicBezTo>
                    <a:lnTo>
                      <a:pt x="25197" y="92075"/>
                    </a:lnTo>
                    <a:cubicBezTo>
                      <a:pt x="13132" y="109982"/>
                      <a:pt x="5258" y="129032"/>
                      <a:pt x="2083" y="147828"/>
                    </a:cubicBezTo>
                    <a:cubicBezTo>
                      <a:pt x="-4521" y="186944"/>
                      <a:pt x="4750" y="225425"/>
                      <a:pt x="27483" y="253365"/>
                    </a:cubicBezTo>
                    <a:cubicBezTo>
                      <a:pt x="29642" y="256032"/>
                      <a:pt x="31928" y="258699"/>
                      <a:pt x="34341" y="260985"/>
                    </a:cubicBezTo>
                    <a:cubicBezTo>
                      <a:pt x="36246" y="262763"/>
                      <a:pt x="38151" y="264541"/>
                      <a:pt x="40056" y="266065"/>
                    </a:cubicBezTo>
                    <a:close/>
                    <a:moveTo>
                      <a:pt x="405562" y="80391"/>
                    </a:moveTo>
                    <a:cubicBezTo>
                      <a:pt x="339776" y="28829"/>
                      <a:pt x="260655" y="0"/>
                      <a:pt x="208077" y="0"/>
                    </a:cubicBezTo>
                    <a:lnTo>
                      <a:pt x="206680" y="0"/>
                    </a:lnTo>
                    <a:cubicBezTo>
                      <a:pt x="130480" y="1397"/>
                      <a:pt x="69393" y="35941"/>
                      <a:pt x="33960" y="80137"/>
                    </a:cubicBezTo>
                    <a:lnTo>
                      <a:pt x="117907" y="80137"/>
                    </a:lnTo>
                    <a:cubicBezTo>
                      <a:pt x="141910" y="71120"/>
                      <a:pt x="164008" y="68326"/>
                      <a:pt x="175438" y="68199"/>
                    </a:cubicBezTo>
                    <a:cubicBezTo>
                      <a:pt x="200711" y="69977"/>
                      <a:pt x="223952" y="73914"/>
                      <a:pt x="245034" y="80264"/>
                    </a:cubicBezTo>
                    <a:lnTo>
                      <a:pt x="405435" y="80391"/>
                    </a:lnTo>
                    <a:close/>
                  </a:path>
                </a:pathLst>
              </a:custGeom>
              <a:blipFill>
                <a:blip r:embed="rId7"/>
                <a:stretch>
                  <a:fillRect l="-2940" t="-2851" r="-3880" b="-2345"/>
                </a:stretch>
              </a:blipFill>
            </p:spPr>
            <p:txBody>
              <a:bodyPr/>
              <a:lstStyle/>
              <a:p>
                <a:endParaRPr lang="en-NZ"/>
              </a:p>
            </p:txBody>
          </p:sp>
        </p:grpSp>
        <p:grpSp>
          <p:nvGrpSpPr>
            <p:cNvPr id="13" name="Group 13"/>
            <p:cNvGrpSpPr>
              <a:grpSpLocks noChangeAspect="1"/>
            </p:cNvGrpSpPr>
            <p:nvPr/>
          </p:nvGrpSpPr>
          <p:grpSpPr>
            <a:xfrm rot="-10800000">
              <a:off x="3501636" y="6397104"/>
              <a:ext cx="779311" cy="403684"/>
              <a:chOff x="0" y="0"/>
              <a:chExt cx="563334" cy="291808"/>
            </a:xfrm>
          </p:grpSpPr>
          <p:sp>
            <p:nvSpPr>
              <p:cNvPr id="14" name="Freeform 14"/>
              <p:cNvSpPr/>
              <p:nvPr/>
            </p:nvSpPr>
            <p:spPr>
              <a:xfrm>
                <a:off x="0" y="0"/>
                <a:ext cx="563372" cy="291846"/>
              </a:xfrm>
              <a:custGeom>
                <a:avLst/>
                <a:gdLst/>
                <a:ahLst/>
                <a:cxnLst/>
                <a:rect l="l" t="t" r="r" b="b"/>
                <a:pathLst>
                  <a:path w="563372" h="291846">
                    <a:moveTo>
                      <a:pt x="563372" y="291846"/>
                    </a:moveTo>
                    <a:cubicBezTo>
                      <a:pt x="561975" y="284480"/>
                      <a:pt x="560832" y="277241"/>
                      <a:pt x="559689" y="270002"/>
                    </a:cubicBezTo>
                    <a:lnTo>
                      <a:pt x="550926" y="270002"/>
                    </a:lnTo>
                    <a:lnTo>
                      <a:pt x="550926" y="270002"/>
                    </a:lnTo>
                    <a:cubicBezTo>
                      <a:pt x="555244" y="276987"/>
                      <a:pt x="559435" y="284353"/>
                      <a:pt x="563372" y="291846"/>
                    </a:cubicBezTo>
                    <a:close/>
                    <a:moveTo>
                      <a:pt x="557911" y="257937"/>
                    </a:moveTo>
                    <a:cubicBezTo>
                      <a:pt x="544830" y="160274"/>
                      <a:pt x="554863" y="74803"/>
                      <a:pt x="558546" y="48895"/>
                    </a:cubicBezTo>
                    <a:cubicBezTo>
                      <a:pt x="464439" y="16256"/>
                      <a:pt x="378079" y="0"/>
                      <a:pt x="299847" y="0"/>
                    </a:cubicBezTo>
                    <a:cubicBezTo>
                      <a:pt x="220218" y="0"/>
                      <a:pt x="149098" y="16891"/>
                      <a:pt x="86995" y="50800"/>
                    </a:cubicBezTo>
                    <a:cubicBezTo>
                      <a:pt x="52959" y="69342"/>
                      <a:pt x="24130" y="91694"/>
                      <a:pt x="0" y="115570"/>
                    </a:cubicBezTo>
                    <a:lnTo>
                      <a:pt x="0" y="115570"/>
                    </a:lnTo>
                    <a:cubicBezTo>
                      <a:pt x="8636" y="110617"/>
                      <a:pt x="17145" y="106299"/>
                      <a:pt x="25273" y="102489"/>
                    </a:cubicBezTo>
                    <a:cubicBezTo>
                      <a:pt x="70358" y="81788"/>
                      <a:pt x="121412" y="70866"/>
                      <a:pt x="171323" y="70866"/>
                    </a:cubicBezTo>
                    <a:cubicBezTo>
                      <a:pt x="188976" y="70866"/>
                      <a:pt x="206375" y="72263"/>
                      <a:pt x="223393" y="74930"/>
                    </a:cubicBezTo>
                    <a:cubicBezTo>
                      <a:pt x="311023" y="89154"/>
                      <a:pt x="418846" y="123444"/>
                      <a:pt x="498475" y="203327"/>
                    </a:cubicBezTo>
                    <a:cubicBezTo>
                      <a:pt x="514731" y="219456"/>
                      <a:pt x="529844" y="237617"/>
                      <a:pt x="543306" y="257810"/>
                    </a:cubicBezTo>
                    <a:lnTo>
                      <a:pt x="558038" y="257810"/>
                    </a:lnTo>
                    <a:close/>
                  </a:path>
                </a:pathLst>
              </a:custGeom>
              <a:blipFill>
                <a:blip r:embed="rId8"/>
                <a:stretch>
                  <a:fillRect l="-2279" t="-1997" r="-1523" b="-3120"/>
                </a:stretch>
              </a:blipFill>
            </p:spPr>
            <p:txBody>
              <a:bodyPr/>
              <a:lstStyle/>
              <a:p>
                <a:endParaRPr lang="en-NZ"/>
              </a:p>
            </p:txBody>
          </p:sp>
        </p:grpSp>
        <p:grpSp>
          <p:nvGrpSpPr>
            <p:cNvPr id="15" name="Group 15"/>
            <p:cNvGrpSpPr>
              <a:grpSpLocks noChangeAspect="1"/>
            </p:cNvGrpSpPr>
            <p:nvPr/>
          </p:nvGrpSpPr>
          <p:grpSpPr>
            <a:xfrm rot="-10800000">
              <a:off x="2053858" y="3764346"/>
              <a:ext cx="4284021" cy="2625221"/>
              <a:chOff x="0" y="0"/>
              <a:chExt cx="3096755" cy="1897672"/>
            </a:xfrm>
          </p:grpSpPr>
          <p:sp>
            <p:nvSpPr>
              <p:cNvPr id="16" name="Freeform 16"/>
              <p:cNvSpPr/>
              <p:nvPr/>
            </p:nvSpPr>
            <p:spPr>
              <a:xfrm>
                <a:off x="4757" y="0"/>
                <a:ext cx="3092011" cy="1897634"/>
              </a:xfrm>
              <a:custGeom>
                <a:avLst/>
                <a:gdLst/>
                <a:ahLst/>
                <a:cxnLst/>
                <a:rect l="l" t="t" r="r" b="b"/>
                <a:pathLst>
                  <a:path w="3092011" h="1897634">
                    <a:moveTo>
                      <a:pt x="2372302" y="1802765"/>
                    </a:moveTo>
                    <a:lnTo>
                      <a:pt x="2474537" y="1725422"/>
                    </a:lnTo>
                    <a:lnTo>
                      <a:pt x="2474537" y="1725422"/>
                    </a:lnTo>
                    <a:cubicBezTo>
                      <a:pt x="2409640" y="1731772"/>
                      <a:pt x="2345886" y="1736979"/>
                      <a:pt x="2283148" y="1740916"/>
                    </a:cubicBezTo>
                    <a:lnTo>
                      <a:pt x="2372302" y="1802765"/>
                    </a:lnTo>
                    <a:close/>
                    <a:moveTo>
                      <a:pt x="1997271" y="1897634"/>
                    </a:moveTo>
                    <a:cubicBezTo>
                      <a:pt x="2150687" y="1897634"/>
                      <a:pt x="2250890" y="1884045"/>
                      <a:pt x="2267400" y="1882140"/>
                    </a:cubicBezTo>
                    <a:lnTo>
                      <a:pt x="2362269" y="1810385"/>
                    </a:lnTo>
                    <a:lnTo>
                      <a:pt x="2263844" y="1742059"/>
                    </a:lnTo>
                    <a:cubicBezTo>
                      <a:pt x="2172912" y="1747393"/>
                      <a:pt x="2084393" y="1750060"/>
                      <a:pt x="1998414" y="1750060"/>
                    </a:cubicBezTo>
                    <a:cubicBezTo>
                      <a:pt x="1780990" y="1750060"/>
                      <a:pt x="1579187" y="1733042"/>
                      <a:pt x="1393767" y="1698244"/>
                    </a:cubicBezTo>
                    <a:lnTo>
                      <a:pt x="1393767" y="1698244"/>
                    </a:lnTo>
                    <a:lnTo>
                      <a:pt x="1548580" y="1859661"/>
                    </a:lnTo>
                    <a:cubicBezTo>
                      <a:pt x="1721300" y="1889125"/>
                      <a:pt x="1875859" y="1897634"/>
                      <a:pt x="1997271" y="1897634"/>
                    </a:cubicBezTo>
                    <a:close/>
                    <a:moveTo>
                      <a:pt x="1528641" y="1856105"/>
                    </a:moveTo>
                    <a:lnTo>
                      <a:pt x="1373447" y="1694307"/>
                    </a:lnTo>
                    <a:cubicBezTo>
                      <a:pt x="1103953" y="1641602"/>
                      <a:pt x="869638" y="1550924"/>
                      <a:pt x="673296" y="1420495"/>
                    </a:cubicBezTo>
                    <a:lnTo>
                      <a:pt x="673296" y="1420495"/>
                    </a:lnTo>
                    <a:lnTo>
                      <a:pt x="785310" y="1593088"/>
                    </a:lnTo>
                    <a:cubicBezTo>
                      <a:pt x="1026356" y="1730883"/>
                      <a:pt x="1274641" y="1806321"/>
                      <a:pt x="1482794" y="1847469"/>
                    </a:cubicBezTo>
                    <a:cubicBezTo>
                      <a:pt x="1498161" y="1850517"/>
                      <a:pt x="1513528" y="1853438"/>
                      <a:pt x="1528641" y="1856105"/>
                    </a:cubicBezTo>
                    <a:close/>
                    <a:moveTo>
                      <a:pt x="2023560" y="1625346"/>
                    </a:moveTo>
                    <a:cubicBezTo>
                      <a:pt x="2048325" y="1625346"/>
                      <a:pt x="2072074" y="1625092"/>
                      <a:pt x="2095061" y="1624584"/>
                    </a:cubicBezTo>
                    <a:lnTo>
                      <a:pt x="1898846" y="1488440"/>
                    </a:lnTo>
                    <a:cubicBezTo>
                      <a:pt x="1607254" y="1485392"/>
                      <a:pt x="1344237" y="1445387"/>
                      <a:pt x="1113605" y="1368679"/>
                    </a:cubicBezTo>
                    <a:cubicBezTo>
                      <a:pt x="1095444" y="1362583"/>
                      <a:pt x="1077410" y="1356360"/>
                      <a:pt x="1059757" y="1349883"/>
                    </a:cubicBezTo>
                    <a:lnTo>
                      <a:pt x="1059757" y="1349883"/>
                    </a:lnTo>
                    <a:lnTo>
                      <a:pt x="1229429" y="1526794"/>
                    </a:lnTo>
                    <a:cubicBezTo>
                      <a:pt x="1271974" y="1538351"/>
                      <a:pt x="1315535" y="1549019"/>
                      <a:pt x="1360112" y="1558671"/>
                    </a:cubicBezTo>
                    <a:cubicBezTo>
                      <a:pt x="1602174" y="1610995"/>
                      <a:pt x="1837251" y="1625473"/>
                      <a:pt x="2023687" y="1625473"/>
                    </a:cubicBezTo>
                    <a:close/>
                    <a:moveTo>
                      <a:pt x="2115381" y="1624203"/>
                    </a:moveTo>
                    <a:cubicBezTo>
                      <a:pt x="2270702" y="1620266"/>
                      <a:pt x="2378652" y="1607312"/>
                      <a:pt x="2406465" y="1603629"/>
                    </a:cubicBezTo>
                    <a:lnTo>
                      <a:pt x="2412942" y="1504188"/>
                    </a:lnTo>
                    <a:lnTo>
                      <a:pt x="2437580" y="1124839"/>
                    </a:lnTo>
                    <a:lnTo>
                      <a:pt x="2301436" y="1067054"/>
                    </a:lnTo>
                    <a:lnTo>
                      <a:pt x="2278322" y="1472565"/>
                    </a:lnTo>
                    <a:lnTo>
                      <a:pt x="2278322" y="1472692"/>
                    </a:lnTo>
                    <a:lnTo>
                      <a:pt x="2270702" y="1473327"/>
                    </a:lnTo>
                    <a:cubicBezTo>
                      <a:pt x="2154878" y="1483360"/>
                      <a:pt x="2042737" y="1488440"/>
                      <a:pt x="1934406" y="1488440"/>
                    </a:cubicBezTo>
                    <a:cubicBezTo>
                      <a:pt x="1929707" y="1488440"/>
                      <a:pt x="1924881" y="1488440"/>
                      <a:pt x="1920182" y="1488440"/>
                    </a:cubicBezTo>
                    <a:lnTo>
                      <a:pt x="1920182" y="1488440"/>
                    </a:lnTo>
                    <a:lnTo>
                      <a:pt x="2115508" y="1624203"/>
                    </a:lnTo>
                    <a:close/>
                    <a:moveTo>
                      <a:pt x="2438469" y="1112139"/>
                    </a:moveTo>
                    <a:lnTo>
                      <a:pt x="2445835" y="999109"/>
                    </a:lnTo>
                    <a:lnTo>
                      <a:pt x="2445835" y="998982"/>
                    </a:lnTo>
                    <a:lnTo>
                      <a:pt x="2925133" y="966343"/>
                    </a:lnTo>
                    <a:cubicBezTo>
                      <a:pt x="2942151" y="914654"/>
                      <a:pt x="2958026" y="862330"/>
                      <a:pt x="2972631" y="809625"/>
                    </a:cubicBezTo>
                    <a:lnTo>
                      <a:pt x="2972631" y="809625"/>
                    </a:lnTo>
                    <a:lnTo>
                      <a:pt x="2313501" y="856361"/>
                    </a:lnTo>
                    <a:lnTo>
                      <a:pt x="2302198" y="1054608"/>
                    </a:lnTo>
                    <a:lnTo>
                      <a:pt x="2438469" y="1112393"/>
                    </a:lnTo>
                    <a:close/>
                    <a:moveTo>
                      <a:pt x="1597221" y="1002411"/>
                    </a:moveTo>
                    <a:cubicBezTo>
                      <a:pt x="1740350" y="1002411"/>
                      <a:pt x="1842966" y="993521"/>
                      <a:pt x="1870525" y="990854"/>
                    </a:cubicBezTo>
                    <a:lnTo>
                      <a:pt x="1877129" y="887222"/>
                    </a:lnTo>
                    <a:lnTo>
                      <a:pt x="1496129" y="725805"/>
                    </a:lnTo>
                    <a:cubicBezTo>
                      <a:pt x="1354143" y="785241"/>
                      <a:pt x="1212411" y="792353"/>
                      <a:pt x="1153483" y="792353"/>
                    </a:cubicBezTo>
                    <a:cubicBezTo>
                      <a:pt x="1135957" y="792353"/>
                      <a:pt x="1125797" y="791718"/>
                      <a:pt x="1125035" y="791718"/>
                    </a:cubicBezTo>
                    <a:cubicBezTo>
                      <a:pt x="1031182" y="783844"/>
                      <a:pt x="946600" y="772668"/>
                      <a:pt x="870273" y="759079"/>
                    </a:cubicBezTo>
                    <a:lnTo>
                      <a:pt x="870273" y="759079"/>
                    </a:lnTo>
                    <a:lnTo>
                      <a:pt x="1182947" y="976249"/>
                    </a:lnTo>
                    <a:cubicBezTo>
                      <a:pt x="1335474" y="996569"/>
                      <a:pt x="1479873" y="1002538"/>
                      <a:pt x="1597221" y="1002538"/>
                    </a:cubicBezTo>
                    <a:close/>
                    <a:moveTo>
                      <a:pt x="456126" y="1107694"/>
                    </a:moveTo>
                    <a:lnTo>
                      <a:pt x="122624" y="593471"/>
                    </a:lnTo>
                    <a:lnTo>
                      <a:pt x="122624" y="593471"/>
                    </a:lnTo>
                    <a:cubicBezTo>
                      <a:pt x="197935" y="792353"/>
                      <a:pt x="309441" y="964438"/>
                      <a:pt x="456126" y="1107694"/>
                    </a:cubicBezTo>
                    <a:close/>
                    <a:moveTo>
                      <a:pt x="452951" y="734441"/>
                    </a:moveTo>
                    <a:lnTo>
                      <a:pt x="150818" y="419354"/>
                    </a:lnTo>
                    <a:lnTo>
                      <a:pt x="150818" y="419354"/>
                    </a:lnTo>
                    <a:cubicBezTo>
                      <a:pt x="168852" y="452247"/>
                      <a:pt x="188918" y="483235"/>
                      <a:pt x="210762" y="512445"/>
                    </a:cubicBezTo>
                    <a:cubicBezTo>
                      <a:pt x="277564" y="601980"/>
                      <a:pt x="360876" y="675005"/>
                      <a:pt x="453078" y="734568"/>
                    </a:cubicBezTo>
                    <a:close/>
                    <a:moveTo>
                      <a:pt x="762323" y="1579880"/>
                    </a:moveTo>
                    <a:lnTo>
                      <a:pt x="647769" y="1403223"/>
                    </a:lnTo>
                    <a:cubicBezTo>
                      <a:pt x="601160" y="1370838"/>
                      <a:pt x="556710" y="1336167"/>
                      <a:pt x="514546" y="1299083"/>
                    </a:cubicBezTo>
                    <a:cubicBezTo>
                      <a:pt x="205936" y="1027938"/>
                      <a:pt x="104082" y="699897"/>
                      <a:pt x="70427" y="512953"/>
                    </a:cubicBezTo>
                    <a:lnTo>
                      <a:pt x="3371" y="409448"/>
                    </a:lnTo>
                    <a:cubicBezTo>
                      <a:pt x="3244" y="410464"/>
                      <a:pt x="3244" y="411353"/>
                      <a:pt x="3117" y="412369"/>
                    </a:cubicBezTo>
                    <a:cubicBezTo>
                      <a:pt x="3117" y="412623"/>
                      <a:pt x="3117" y="412877"/>
                      <a:pt x="2990" y="413258"/>
                    </a:cubicBezTo>
                    <a:cubicBezTo>
                      <a:pt x="2990" y="413385"/>
                      <a:pt x="2990" y="413385"/>
                      <a:pt x="2990" y="413385"/>
                    </a:cubicBezTo>
                    <a:cubicBezTo>
                      <a:pt x="-4757" y="494411"/>
                      <a:pt x="3244" y="575437"/>
                      <a:pt x="18992" y="650367"/>
                    </a:cubicBezTo>
                    <a:cubicBezTo>
                      <a:pt x="25215" y="679958"/>
                      <a:pt x="32708" y="708660"/>
                      <a:pt x="40836" y="736092"/>
                    </a:cubicBezTo>
                    <a:lnTo>
                      <a:pt x="129355" y="955548"/>
                    </a:lnTo>
                    <a:cubicBezTo>
                      <a:pt x="145103" y="986028"/>
                      <a:pt x="155898" y="1003808"/>
                      <a:pt x="156406" y="1004697"/>
                    </a:cubicBezTo>
                    <a:cubicBezTo>
                      <a:pt x="326078" y="1264666"/>
                      <a:pt x="540454" y="1449197"/>
                      <a:pt x="762323" y="1579880"/>
                    </a:cubicBezTo>
                    <a:close/>
                    <a:moveTo>
                      <a:pt x="1877891" y="874649"/>
                    </a:moveTo>
                    <a:lnTo>
                      <a:pt x="1907482" y="407162"/>
                    </a:lnTo>
                    <a:lnTo>
                      <a:pt x="1824678" y="390779"/>
                    </a:lnTo>
                    <a:cubicBezTo>
                      <a:pt x="1761051" y="564261"/>
                      <a:pt x="1637353" y="663194"/>
                      <a:pt x="1511242" y="719328"/>
                    </a:cubicBezTo>
                    <a:lnTo>
                      <a:pt x="1877891" y="874649"/>
                    </a:lnTo>
                    <a:close/>
                    <a:moveTo>
                      <a:pt x="113988" y="341757"/>
                    </a:moveTo>
                    <a:lnTo>
                      <a:pt x="113734" y="341122"/>
                    </a:lnTo>
                    <a:lnTo>
                      <a:pt x="113734" y="340106"/>
                    </a:lnTo>
                    <a:lnTo>
                      <a:pt x="113988" y="341757"/>
                    </a:lnTo>
                    <a:close/>
                    <a:moveTo>
                      <a:pt x="112972" y="340741"/>
                    </a:moveTo>
                    <a:cubicBezTo>
                      <a:pt x="112845" y="340487"/>
                      <a:pt x="112845" y="340233"/>
                      <a:pt x="112718" y="340106"/>
                    </a:cubicBezTo>
                    <a:lnTo>
                      <a:pt x="112718" y="339090"/>
                    </a:lnTo>
                    <a:lnTo>
                      <a:pt x="112718" y="338963"/>
                    </a:lnTo>
                    <a:lnTo>
                      <a:pt x="112972" y="340614"/>
                    </a:lnTo>
                    <a:lnTo>
                      <a:pt x="112972" y="340487"/>
                    </a:lnTo>
                    <a:lnTo>
                      <a:pt x="112972" y="340487"/>
                    </a:lnTo>
                    <a:cubicBezTo>
                      <a:pt x="112972" y="340614"/>
                      <a:pt x="112972" y="340741"/>
                      <a:pt x="112972" y="340868"/>
                    </a:cubicBezTo>
                    <a:close/>
                    <a:moveTo>
                      <a:pt x="1206696" y="1520444"/>
                    </a:moveTo>
                    <a:lnTo>
                      <a:pt x="1033722" y="1340104"/>
                    </a:lnTo>
                    <a:cubicBezTo>
                      <a:pt x="807916" y="1253871"/>
                      <a:pt x="615130" y="1130300"/>
                      <a:pt x="459682" y="972312"/>
                    </a:cubicBezTo>
                    <a:cubicBezTo>
                      <a:pt x="234130" y="742950"/>
                      <a:pt x="151072" y="496824"/>
                      <a:pt x="124148" y="391541"/>
                    </a:cubicBezTo>
                    <a:lnTo>
                      <a:pt x="27882" y="291084"/>
                    </a:lnTo>
                    <a:cubicBezTo>
                      <a:pt x="17214" y="323977"/>
                      <a:pt x="9975" y="357251"/>
                      <a:pt x="5530" y="390779"/>
                    </a:cubicBezTo>
                    <a:lnTo>
                      <a:pt x="65474" y="483108"/>
                    </a:lnTo>
                    <a:lnTo>
                      <a:pt x="65474" y="483108"/>
                    </a:lnTo>
                    <a:cubicBezTo>
                      <a:pt x="54044" y="409575"/>
                      <a:pt x="53790" y="364236"/>
                      <a:pt x="53790" y="362712"/>
                    </a:cubicBezTo>
                    <a:lnTo>
                      <a:pt x="53790" y="362712"/>
                    </a:lnTo>
                    <a:lnTo>
                      <a:pt x="53790" y="362585"/>
                    </a:lnTo>
                    <a:lnTo>
                      <a:pt x="54044" y="361696"/>
                    </a:lnTo>
                    <a:cubicBezTo>
                      <a:pt x="67887" y="424561"/>
                      <a:pt x="84905" y="485394"/>
                      <a:pt x="104844" y="543941"/>
                    </a:cubicBezTo>
                    <a:lnTo>
                      <a:pt x="492956" y="1142492"/>
                    </a:lnTo>
                    <a:cubicBezTo>
                      <a:pt x="516197" y="1163701"/>
                      <a:pt x="540327" y="1184148"/>
                      <a:pt x="565219" y="1203960"/>
                    </a:cubicBezTo>
                    <a:cubicBezTo>
                      <a:pt x="740225" y="1343152"/>
                      <a:pt x="955490" y="1449324"/>
                      <a:pt x="1206696" y="1520571"/>
                    </a:cubicBezTo>
                    <a:close/>
                    <a:moveTo>
                      <a:pt x="1156785" y="972693"/>
                    </a:moveTo>
                    <a:lnTo>
                      <a:pt x="841571" y="753618"/>
                    </a:lnTo>
                    <a:cubicBezTo>
                      <a:pt x="387673" y="666115"/>
                      <a:pt x="240734" y="487045"/>
                      <a:pt x="193236" y="376936"/>
                    </a:cubicBezTo>
                    <a:cubicBezTo>
                      <a:pt x="179520" y="345059"/>
                      <a:pt x="172027" y="314579"/>
                      <a:pt x="169233" y="286258"/>
                    </a:cubicBezTo>
                    <a:lnTo>
                      <a:pt x="61410" y="211455"/>
                    </a:lnTo>
                    <a:cubicBezTo>
                      <a:pt x="49853" y="233426"/>
                      <a:pt x="40201" y="255778"/>
                      <a:pt x="32200" y="278384"/>
                    </a:cubicBezTo>
                    <a:lnTo>
                      <a:pt x="118560" y="368427"/>
                    </a:lnTo>
                    <a:lnTo>
                      <a:pt x="118560" y="368427"/>
                    </a:lnTo>
                    <a:cubicBezTo>
                      <a:pt x="115258" y="353949"/>
                      <a:pt x="113607" y="344424"/>
                      <a:pt x="112972" y="340741"/>
                    </a:cubicBezTo>
                    <a:lnTo>
                      <a:pt x="112972" y="340741"/>
                    </a:lnTo>
                    <a:cubicBezTo>
                      <a:pt x="112972" y="340741"/>
                      <a:pt x="112972" y="340868"/>
                      <a:pt x="112972" y="340868"/>
                    </a:cubicBezTo>
                    <a:lnTo>
                      <a:pt x="112972" y="340868"/>
                    </a:lnTo>
                    <a:cubicBezTo>
                      <a:pt x="112972" y="340741"/>
                      <a:pt x="112972" y="340614"/>
                      <a:pt x="112972" y="340487"/>
                    </a:cubicBezTo>
                    <a:lnTo>
                      <a:pt x="112972" y="340487"/>
                    </a:lnTo>
                    <a:cubicBezTo>
                      <a:pt x="118814" y="354584"/>
                      <a:pt x="124910" y="368300"/>
                      <a:pt x="131387" y="381762"/>
                    </a:cubicBezTo>
                    <a:lnTo>
                      <a:pt x="493845" y="759714"/>
                    </a:lnTo>
                    <a:cubicBezTo>
                      <a:pt x="692346" y="876681"/>
                      <a:pt x="925645" y="936752"/>
                      <a:pt x="1124146" y="967740"/>
                    </a:cubicBezTo>
                    <a:cubicBezTo>
                      <a:pt x="1135068" y="969391"/>
                      <a:pt x="1145863" y="971042"/>
                      <a:pt x="1156785" y="972566"/>
                    </a:cubicBezTo>
                    <a:close/>
                    <a:moveTo>
                      <a:pt x="168090" y="270891"/>
                    </a:moveTo>
                    <a:cubicBezTo>
                      <a:pt x="167582" y="258953"/>
                      <a:pt x="167963" y="247396"/>
                      <a:pt x="168979" y="236347"/>
                    </a:cubicBezTo>
                    <a:cubicBezTo>
                      <a:pt x="171392" y="211582"/>
                      <a:pt x="177234" y="189357"/>
                      <a:pt x="185108" y="170180"/>
                    </a:cubicBezTo>
                    <a:lnTo>
                      <a:pt x="107384" y="137287"/>
                    </a:lnTo>
                    <a:cubicBezTo>
                      <a:pt x="98875" y="148463"/>
                      <a:pt x="94811" y="156464"/>
                      <a:pt x="94811" y="156718"/>
                    </a:cubicBezTo>
                    <a:lnTo>
                      <a:pt x="94176" y="157861"/>
                    </a:lnTo>
                    <a:cubicBezTo>
                      <a:pt x="84270" y="171958"/>
                      <a:pt x="75380" y="186309"/>
                      <a:pt x="67252" y="200914"/>
                    </a:cubicBezTo>
                    <a:lnTo>
                      <a:pt x="168090" y="271018"/>
                    </a:lnTo>
                    <a:close/>
                    <a:moveTo>
                      <a:pt x="190188" y="159258"/>
                    </a:moveTo>
                    <a:cubicBezTo>
                      <a:pt x="195903" y="147447"/>
                      <a:pt x="202507" y="137160"/>
                      <a:pt x="209365" y="128524"/>
                    </a:cubicBezTo>
                    <a:cubicBezTo>
                      <a:pt x="229939" y="102616"/>
                      <a:pt x="259784" y="90678"/>
                      <a:pt x="292296" y="87122"/>
                    </a:cubicBezTo>
                    <a:lnTo>
                      <a:pt x="203650" y="69469"/>
                    </a:lnTo>
                    <a:cubicBezTo>
                      <a:pt x="161232" y="82296"/>
                      <a:pt x="132530" y="107442"/>
                      <a:pt x="115131" y="127508"/>
                    </a:cubicBezTo>
                    <a:lnTo>
                      <a:pt x="190061" y="159258"/>
                    </a:lnTo>
                    <a:close/>
                    <a:moveTo>
                      <a:pt x="398976" y="96012"/>
                    </a:moveTo>
                    <a:cubicBezTo>
                      <a:pt x="349827" y="72771"/>
                      <a:pt x="304107" y="61214"/>
                      <a:pt x="262324" y="61214"/>
                    </a:cubicBezTo>
                    <a:cubicBezTo>
                      <a:pt x="252418" y="61214"/>
                      <a:pt x="242639" y="61849"/>
                      <a:pt x="233114" y="63246"/>
                    </a:cubicBezTo>
                    <a:lnTo>
                      <a:pt x="398976" y="96012"/>
                    </a:lnTo>
                    <a:close/>
                    <a:moveTo>
                      <a:pt x="1939867" y="401193"/>
                    </a:moveTo>
                    <a:lnTo>
                      <a:pt x="3066484" y="343154"/>
                    </a:lnTo>
                    <a:cubicBezTo>
                      <a:pt x="3079692" y="240157"/>
                      <a:pt x="3088328" y="135636"/>
                      <a:pt x="3092011" y="29972"/>
                    </a:cubicBezTo>
                    <a:lnTo>
                      <a:pt x="3092011" y="29972"/>
                    </a:lnTo>
                    <a:cubicBezTo>
                      <a:pt x="3053149" y="33274"/>
                      <a:pt x="3015049" y="34798"/>
                      <a:pt x="2977965" y="34798"/>
                    </a:cubicBezTo>
                    <a:cubicBezTo>
                      <a:pt x="2847790" y="34798"/>
                      <a:pt x="2750000" y="24003"/>
                      <a:pt x="2645479" y="0"/>
                    </a:cubicBezTo>
                    <a:lnTo>
                      <a:pt x="2645479" y="0"/>
                    </a:lnTo>
                    <a:cubicBezTo>
                      <a:pt x="2695517" y="29718"/>
                      <a:pt x="2707201" y="110744"/>
                      <a:pt x="2709233" y="137287"/>
                    </a:cubicBezTo>
                    <a:cubicBezTo>
                      <a:pt x="2709741" y="143510"/>
                      <a:pt x="2709868" y="150241"/>
                      <a:pt x="2709487" y="157353"/>
                    </a:cubicBezTo>
                    <a:cubicBezTo>
                      <a:pt x="2707455" y="198120"/>
                      <a:pt x="2689929" y="251968"/>
                      <a:pt x="2642431" y="295148"/>
                    </a:cubicBezTo>
                    <a:cubicBezTo>
                      <a:pt x="2609538" y="324993"/>
                      <a:pt x="2555690" y="354330"/>
                      <a:pt x="2470600" y="354330"/>
                    </a:cubicBezTo>
                    <a:cubicBezTo>
                      <a:pt x="2433389" y="354330"/>
                      <a:pt x="2390209" y="348742"/>
                      <a:pt x="2340171" y="335153"/>
                    </a:cubicBezTo>
                    <a:cubicBezTo>
                      <a:pt x="2221045" y="302768"/>
                      <a:pt x="2133923" y="228600"/>
                      <a:pt x="2083631" y="118110"/>
                    </a:cubicBezTo>
                    <a:lnTo>
                      <a:pt x="2083631" y="118110"/>
                    </a:lnTo>
                    <a:cubicBezTo>
                      <a:pt x="2086425" y="140716"/>
                      <a:pt x="2086933" y="162687"/>
                      <a:pt x="2085536" y="183388"/>
                    </a:cubicBezTo>
                    <a:cubicBezTo>
                      <a:pt x="2082234" y="233426"/>
                      <a:pt x="2068010" y="276606"/>
                      <a:pt x="2048833" y="305689"/>
                    </a:cubicBezTo>
                    <a:cubicBezTo>
                      <a:pt x="2012892" y="360172"/>
                      <a:pt x="1964886" y="379095"/>
                      <a:pt x="1927802" y="379095"/>
                    </a:cubicBezTo>
                    <a:cubicBezTo>
                      <a:pt x="1923357" y="379095"/>
                      <a:pt x="1919039" y="378841"/>
                      <a:pt x="1914975" y="378333"/>
                    </a:cubicBezTo>
                    <a:cubicBezTo>
                      <a:pt x="1882971" y="374269"/>
                      <a:pt x="1858333" y="355727"/>
                      <a:pt x="1849062" y="328549"/>
                    </a:cubicBezTo>
                    <a:cubicBezTo>
                      <a:pt x="1848046" y="325628"/>
                      <a:pt x="1847157" y="322834"/>
                      <a:pt x="1846395" y="320040"/>
                    </a:cubicBezTo>
                    <a:cubicBezTo>
                      <a:pt x="1841315" y="340741"/>
                      <a:pt x="1835473" y="360553"/>
                      <a:pt x="1828996" y="379476"/>
                    </a:cubicBezTo>
                    <a:lnTo>
                      <a:pt x="1939994" y="401447"/>
                    </a:lnTo>
                    <a:close/>
                  </a:path>
                </a:pathLst>
              </a:custGeom>
              <a:blipFill>
                <a:blip r:embed="rId9"/>
                <a:stretch>
                  <a:fillRect l="-539" t="-311" r="-226" b="-727"/>
                </a:stretch>
              </a:blipFill>
            </p:spPr>
            <p:txBody>
              <a:bodyPr/>
              <a:lstStyle/>
              <a:p>
                <a:endParaRPr lang="en-NZ"/>
              </a:p>
            </p:txBody>
          </p:sp>
        </p:grpSp>
        <p:grpSp>
          <p:nvGrpSpPr>
            <p:cNvPr id="17" name="Group 17"/>
            <p:cNvGrpSpPr>
              <a:grpSpLocks noChangeAspect="1"/>
            </p:cNvGrpSpPr>
            <p:nvPr/>
          </p:nvGrpSpPr>
          <p:grpSpPr>
            <a:xfrm rot="-10800000">
              <a:off x="4270194" y="6003768"/>
              <a:ext cx="4903822" cy="2470297"/>
              <a:chOff x="0" y="0"/>
              <a:chExt cx="3544786" cy="1785683"/>
            </a:xfrm>
          </p:grpSpPr>
          <p:sp>
            <p:nvSpPr>
              <p:cNvPr id="18" name="Freeform 18"/>
              <p:cNvSpPr/>
              <p:nvPr/>
            </p:nvSpPr>
            <p:spPr>
              <a:xfrm>
                <a:off x="0" y="0"/>
                <a:ext cx="3545078" cy="1785620"/>
              </a:xfrm>
              <a:custGeom>
                <a:avLst/>
                <a:gdLst/>
                <a:ahLst/>
                <a:cxnLst/>
                <a:rect l="l" t="t" r="r" b="b"/>
                <a:pathLst>
                  <a:path w="3545078" h="1785620">
                    <a:moveTo>
                      <a:pt x="1788795" y="1783461"/>
                    </a:moveTo>
                    <a:lnTo>
                      <a:pt x="1829435" y="1755013"/>
                    </a:lnTo>
                    <a:lnTo>
                      <a:pt x="1824355" y="1729613"/>
                    </a:lnTo>
                    <a:lnTo>
                      <a:pt x="1788795" y="1754251"/>
                    </a:lnTo>
                    <a:lnTo>
                      <a:pt x="1788795" y="1783461"/>
                    </a:lnTo>
                    <a:close/>
                    <a:moveTo>
                      <a:pt x="1840230" y="1747520"/>
                    </a:moveTo>
                    <a:lnTo>
                      <a:pt x="1873631" y="1724152"/>
                    </a:lnTo>
                    <a:lnTo>
                      <a:pt x="1864614" y="1701800"/>
                    </a:lnTo>
                    <a:lnTo>
                      <a:pt x="1835150" y="1722247"/>
                    </a:lnTo>
                    <a:lnTo>
                      <a:pt x="1840103" y="1747647"/>
                    </a:lnTo>
                    <a:close/>
                    <a:moveTo>
                      <a:pt x="1883791" y="1717040"/>
                    </a:moveTo>
                    <a:lnTo>
                      <a:pt x="1915033" y="1695196"/>
                    </a:lnTo>
                    <a:lnTo>
                      <a:pt x="1902333" y="1675638"/>
                    </a:lnTo>
                    <a:lnTo>
                      <a:pt x="1874774" y="1694688"/>
                    </a:lnTo>
                    <a:lnTo>
                      <a:pt x="1883791" y="1717040"/>
                    </a:lnTo>
                    <a:close/>
                    <a:moveTo>
                      <a:pt x="1776857" y="1785620"/>
                    </a:moveTo>
                    <a:lnTo>
                      <a:pt x="1776857" y="1757172"/>
                    </a:lnTo>
                    <a:lnTo>
                      <a:pt x="1651889" y="1670304"/>
                    </a:lnTo>
                    <a:lnTo>
                      <a:pt x="1638935" y="1689862"/>
                    </a:lnTo>
                    <a:lnTo>
                      <a:pt x="1776857" y="1785620"/>
                    </a:lnTo>
                    <a:close/>
                    <a:moveTo>
                      <a:pt x="1924812" y="1688338"/>
                    </a:moveTo>
                    <a:lnTo>
                      <a:pt x="1956562" y="1666113"/>
                    </a:lnTo>
                    <a:lnTo>
                      <a:pt x="1940306" y="1649222"/>
                    </a:lnTo>
                    <a:lnTo>
                      <a:pt x="1912112" y="1668780"/>
                    </a:lnTo>
                    <a:lnTo>
                      <a:pt x="1924812" y="1688338"/>
                    </a:lnTo>
                    <a:close/>
                    <a:moveTo>
                      <a:pt x="1629029" y="1683004"/>
                    </a:moveTo>
                    <a:lnTo>
                      <a:pt x="1641983" y="1663446"/>
                    </a:lnTo>
                    <a:lnTo>
                      <a:pt x="1616964" y="1646047"/>
                    </a:lnTo>
                    <a:lnTo>
                      <a:pt x="1600073" y="1662938"/>
                    </a:lnTo>
                    <a:lnTo>
                      <a:pt x="1628902" y="1683004"/>
                    </a:lnTo>
                    <a:close/>
                    <a:moveTo>
                      <a:pt x="1966595" y="1659128"/>
                    </a:moveTo>
                    <a:lnTo>
                      <a:pt x="1998980" y="1636395"/>
                    </a:lnTo>
                    <a:lnTo>
                      <a:pt x="1978914" y="1622425"/>
                    </a:lnTo>
                    <a:lnTo>
                      <a:pt x="1950339" y="1642237"/>
                    </a:lnTo>
                    <a:lnTo>
                      <a:pt x="1966595" y="1659128"/>
                    </a:lnTo>
                    <a:close/>
                    <a:moveTo>
                      <a:pt x="1590167" y="1655953"/>
                    </a:moveTo>
                    <a:lnTo>
                      <a:pt x="1607058" y="1639062"/>
                    </a:lnTo>
                    <a:lnTo>
                      <a:pt x="1577213" y="1618361"/>
                    </a:lnTo>
                    <a:lnTo>
                      <a:pt x="1556258" y="1632458"/>
                    </a:lnTo>
                    <a:lnTo>
                      <a:pt x="1590167" y="1655953"/>
                    </a:lnTo>
                    <a:close/>
                    <a:moveTo>
                      <a:pt x="2009521" y="1629156"/>
                    </a:moveTo>
                    <a:lnTo>
                      <a:pt x="2054098" y="1598041"/>
                    </a:lnTo>
                    <a:lnTo>
                      <a:pt x="2029333" y="1587500"/>
                    </a:lnTo>
                    <a:lnTo>
                      <a:pt x="1989455" y="1615186"/>
                    </a:lnTo>
                    <a:lnTo>
                      <a:pt x="2009521" y="1629156"/>
                    </a:lnTo>
                    <a:close/>
                    <a:moveTo>
                      <a:pt x="1545590" y="1625092"/>
                    </a:moveTo>
                    <a:lnTo>
                      <a:pt x="1566545" y="1610995"/>
                    </a:lnTo>
                    <a:lnTo>
                      <a:pt x="1528953" y="1584833"/>
                    </a:lnTo>
                    <a:lnTo>
                      <a:pt x="1502918" y="1595501"/>
                    </a:lnTo>
                    <a:lnTo>
                      <a:pt x="1545463" y="1625092"/>
                    </a:lnTo>
                    <a:close/>
                    <a:moveTo>
                      <a:pt x="2065655" y="1589913"/>
                    </a:moveTo>
                    <a:lnTo>
                      <a:pt x="2123567" y="1549400"/>
                    </a:lnTo>
                    <a:lnTo>
                      <a:pt x="2054733" y="1535811"/>
                    </a:lnTo>
                    <a:lnTo>
                      <a:pt x="2053971" y="1570482"/>
                    </a:lnTo>
                    <a:lnTo>
                      <a:pt x="2041017" y="1579499"/>
                    </a:lnTo>
                    <a:lnTo>
                      <a:pt x="2065655" y="1589913"/>
                    </a:lnTo>
                    <a:close/>
                    <a:moveTo>
                      <a:pt x="1491361" y="1587373"/>
                    </a:moveTo>
                    <a:lnTo>
                      <a:pt x="1517396" y="1576705"/>
                    </a:lnTo>
                    <a:lnTo>
                      <a:pt x="1507744" y="1569974"/>
                    </a:lnTo>
                    <a:lnTo>
                      <a:pt x="1506855" y="1534287"/>
                    </a:lnTo>
                    <a:lnTo>
                      <a:pt x="1435100" y="1548257"/>
                    </a:lnTo>
                    <a:lnTo>
                      <a:pt x="1491361" y="1587373"/>
                    </a:lnTo>
                    <a:close/>
                    <a:moveTo>
                      <a:pt x="2137156" y="1539875"/>
                    </a:moveTo>
                    <a:lnTo>
                      <a:pt x="2225929" y="1477772"/>
                    </a:lnTo>
                    <a:lnTo>
                      <a:pt x="2056130" y="1477645"/>
                    </a:lnTo>
                    <a:lnTo>
                      <a:pt x="2054987" y="1523619"/>
                    </a:lnTo>
                    <a:lnTo>
                      <a:pt x="2137156" y="1539875"/>
                    </a:lnTo>
                    <a:close/>
                    <a:moveTo>
                      <a:pt x="1421257" y="1538732"/>
                    </a:moveTo>
                    <a:lnTo>
                      <a:pt x="1506474" y="1522095"/>
                    </a:lnTo>
                    <a:lnTo>
                      <a:pt x="1505458" y="1477137"/>
                    </a:lnTo>
                    <a:lnTo>
                      <a:pt x="1332357" y="1477010"/>
                    </a:lnTo>
                    <a:lnTo>
                      <a:pt x="1421257" y="1538732"/>
                    </a:lnTo>
                    <a:close/>
                    <a:moveTo>
                      <a:pt x="2243074" y="1465834"/>
                    </a:moveTo>
                    <a:lnTo>
                      <a:pt x="2391410" y="1362075"/>
                    </a:lnTo>
                    <a:lnTo>
                      <a:pt x="2057273" y="1427099"/>
                    </a:lnTo>
                    <a:lnTo>
                      <a:pt x="2056384" y="1465580"/>
                    </a:lnTo>
                    <a:lnTo>
                      <a:pt x="2243074" y="1465707"/>
                    </a:lnTo>
                    <a:close/>
                    <a:moveTo>
                      <a:pt x="1505204" y="1465199"/>
                    </a:moveTo>
                    <a:lnTo>
                      <a:pt x="1504315" y="1426718"/>
                    </a:lnTo>
                    <a:lnTo>
                      <a:pt x="1162177" y="1358900"/>
                    </a:lnTo>
                    <a:lnTo>
                      <a:pt x="1315085" y="1465072"/>
                    </a:lnTo>
                    <a:lnTo>
                      <a:pt x="1505204" y="1465199"/>
                    </a:lnTo>
                    <a:close/>
                    <a:moveTo>
                      <a:pt x="2057654" y="1414907"/>
                    </a:moveTo>
                    <a:lnTo>
                      <a:pt x="2415794" y="1345184"/>
                    </a:lnTo>
                    <a:lnTo>
                      <a:pt x="2853690" y="1038987"/>
                    </a:lnTo>
                    <a:lnTo>
                      <a:pt x="2058670" y="1366647"/>
                    </a:lnTo>
                    <a:lnTo>
                      <a:pt x="2057527" y="1415034"/>
                    </a:lnTo>
                    <a:close/>
                    <a:moveTo>
                      <a:pt x="1504061" y="1414526"/>
                    </a:moveTo>
                    <a:lnTo>
                      <a:pt x="1502918" y="1364488"/>
                    </a:lnTo>
                    <a:lnTo>
                      <a:pt x="647700" y="1002157"/>
                    </a:lnTo>
                    <a:lnTo>
                      <a:pt x="1137412" y="1342009"/>
                    </a:lnTo>
                    <a:lnTo>
                      <a:pt x="1503934" y="1414653"/>
                    </a:lnTo>
                    <a:close/>
                    <a:moveTo>
                      <a:pt x="2059178" y="1353566"/>
                    </a:moveTo>
                    <a:lnTo>
                      <a:pt x="2899156" y="1007364"/>
                    </a:lnTo>
                    <a:lnTo>
                      <a:pt x="3545078" y="555752"/>
                    </a:lnTo>
                    <a:lnTo>
                      <a:pt x="3530346" y="305816"/>
                    </a:lnTo>
                    <a:lnTo>
                      <a:pt x="2060575" y="1293622"/>
                    </a:lnTo>
                    <a:lnTo>
                      <a:pt x="2059178" y="1353566"/>
                    </a:lnTo>
                    <a:close/>
                    <a:moveTo>
                      <a:pt x="1502664" y="1351407"/>
                    </a:moveTo>
                    <a:lnTo>
                      <a:pt x="1501267" y="1290574"/>
                    </a:lnTo>
                    <a:lnTo>
                      <a:pt x="17272" y="259461"/>
                    </a:lnTo>
                    <a:lnTo>
                      <a:pt x="0" y="552704"/>
                    </a:lnTo>
                    <a:lnTo>
                      <a:pt x="599440" y="968629"/>
                    </a:lnTo>
                    <a:lnTo>
                      <a:pt x="1502410" y="1351280"/>
                    </a:lnTo>
                    <a:close/>
                    <a:moveTo>
                      <a:pt x="2060956" y="1279017"/>
                    </a:moveTo>
                    <a:lnTo>
                      <a:pt x="3529203" y="291973"/>
                    </a:lnTo>
                    <a:lnTo>
                      <a:pt x="3512058" y="0"/>
                    </a:lnTo>
                    <a:lnTo>
                      <a:pt x="3263138" y="0"/>
                    </a:lnTo>
                    <a:lnTo>
                      <a:pt x="2062480" y="1200531"/>
                    </a:lnTo>
                    <a:lnTo>
                      <a:pt x="2060575" y="1278890"/>
                    </a:lnTo>
                    <a:close/>
                    <a:moveTo>
                      <a:pt x="2063242" y="1183259"/>
                    </a:moveTo>
                    <a:lnTo>
                      <a:pt x="3246120" y="0"/>
                    </a:lnTo>
                    <a:lnTo>
                      <a:pt x="2760980" y="0"/>
                    </a:lnTo>
                    <a:lnTo>
                      <a:pt x="2618232" y="214884"/>
                    </a:lnTo>
                    <a:lnTo>
                      <a:pt x="2066163" y="1046353"/>
                    </a:lnTo>
                    <a:lnTo>
                      <a:pt x="2062988" y="1183132"/>
                    </a:lnTo>
                    <a:close/>
                    <a:moveTo>
                      <a:pt x="2066925" y="1024001"/>
                    </a:moveTo>
                    <a:lnTo>
                      <a:pt x="2608580" y="208280"/>
                    </a:lnTo>
                    <a:lnTo>
                      <a:pt x="2746502" y="0"/>
                    </a:lnTo>
                    <a:lnTo>
                      <a:pt x="2090674" y="0"/>
                    </a:lnTo>
                    <a:lnTo>
                      <a:pt x="2066671" y="1023874"/>
                    </a:lnTo>
                    <a:close/>
                    <a:moveTo>
                      <a:pt x="1487932" y="735838"/>
                    </a:moveTo>
                    <a:lnTo>
                      <a:pt x="1470533" y="0"/>
                    </a:lnTo>
                    <a:lnTo>
                      <a:pt x="1191133" y="0"/>
                    </a:lnTo>
                    <a:lnTo>
                      <a:pt x="1487932" y="735838"/>
                    </a:lnTo>
                    <a:close/>
                    <a:moveTo>
                      <a:pt x="1494790" y="1025271"/>
                    </a:moveTo>
                    <a:lnTo>
                      <a:pt x="1488821" y="769874"/>
                    </a:lnTo>
                    <a:lnTo>
                      <a:pt x="1178179" y="0"/>
                    </a:lnTo>
                    <a:lnTo>
                      <a:pt x="829818" y="0"/>
                    </a:lnTo>
                    <a:lnTo>
                      <a:pt x="1494663" y="1025271"/>
                    </a:lnTo>
                    <a:close/>
                    <a:moveTo>
                      <a:pt x="1498219" y="1170940"/>
                    </a:moveTo>
                    <a:lnTo>
                      <a:pt x="1495298" y="1048131"/>
                    </a:lnTo>
                    <a:lnTo>
                      <a:pt x="815594" y="0"/>
                    </a:lnTo>
                    <a:lnTo>
                      <a:pt x="375412" y="0"/>
                    </a:lnTo>
                    <a:lnTo>
                      <a:pt x="1498219" y="1170813"/>
                    </a:lnTo>
                    <a:close/>
                    <a:moveTo>
                      <a:pt x="1500632" y="1275715"/>
                    </a:moveTo>
                    <a:lnTo>
                      <a:pt x="1498600" y="1188720"/>
                    </a:lnTo>
                    <a:lnTo>
                      <a:pt x="358775" y="0"/>
                    </a:lnTo>
                    <a:lnTo>
                      <a:pt x="32512" y="0"/>
                    </a:lnTo>
                    <a:lnTo>
                      <a:pt x="18034" y="245364"/>
                    </a:lnTo>
                    <a:lnTo>
                      <a:pt x="1500505" y="1275715"/>
                    </a:lnTo>
                    <a:close/>
                  </a:path>
                </a:pathLst>
              </a:custGeom>
              <a:blipFill>
                <a:blip r:embed="rId10"/>
                <a:stretch>
                  <a:fillRect l="-376" t="-772" r="-221" b="-699"/>
                </a:stretch>
              </a:blipFill>
            </p:spPr>
            <p:txBody>
              <a:bodyPr/>
              <a:lstStyle/>
              <a:p>
                <a:endParaRPr lang="en-NZ"/>
              </a:p>
            </p:txBody>
          </p:sp>
        </p:grpSp>
        <p:grpSp>
          <p:nvGrpSpPr>
            <p:cNvPr id="19" name="Group 19"/>
            <p:cNvGrpSpPr>
              <a:grpSpLocks noChangeAspect="1"/>
            </p:cNvGrpSpPr>
            <p:nvPr/>
          </p:nvGrpSpPr>
          <p:grpSpPr>
            <a:xfrm rot="-10800000">
              <a:off x="4235970" y="5958967"/>
              <a:ext cx="4972271" cy="2515098"/>
              <a:chOff x="0" y="0"/>
              <a:chExt cx="3594265" cy="1818068"/>
            </a:xfrm>
          </p:grpSpPr>
          <p:sp>
            <p:nvSpPr>
              <p:cNvPr id="20" name="Freeform 20"/>
              <p:cNvSpPr/>
              <p:nvPr/>
            </p:nvSpPr>
            <p:spPr>
              <a:xfrm>
                <a:off x="0" y="0"/>
                <a:ext cx="3594100" cy="1818132"/>
              </a:xfrm>
              <a:custGeom>
                <a:avLst/>
                <a:gdLst/>
                <a:ahLst/>
                <a:cxnLst/>
                <a:rect l="l" t="t" r="r" b="b"/>
                <a:pathLst>
                  <a:path w="3594100" h="1818132">
                    <a:moveTo>
                      <a:pt x="1813433" y="1814830"/>
                    </a:moveTo>
                    <a:lnTo>
                      <a:pt x="1830832" y="1806067"/>
                    </a:lnTo>
                    <a:lnTo>
                      <a:pt x="1826895" y="1803273"/>
                    </a:lnTo>
                    <a:lnTo>
                      <a:pt x="1859153" y="1780667"/>
                    </a:lnTo>
                    <a:lnTo>
                      <a:pt x="1854073" y="1754886"/>
                    </a:lnTo>
                    <a:lnTo>
                      <a:pt x="1813433" y="1783334"/>
                    </a:lnTo>
                    <a:lnTo>
                      <a:pt x="1813433" y="1814703"/>
                    </a:lnTo>
                    <a:close/>
                    <a:moveTo>
                      <a:pt x="1869948" y="1773301"/>
                    </a:moveTo>
                    <a:lnTo>
                      <a:pt x="1907540" y="1747012"/>
                    </a:lnTo>
                    <a:lnTo>
                      <a:pt x="1898269" y="1724152"/>
                    </a:lnTo>
                    <a:lnTo>
                      <a:pt x="1864868" y="1747520"/>
                    </a:lnTo>
                    <a:lnTo>
                      <a:pt x="1869948" y="1773301"/>
                    </a:lnTo>
                    <a:close/>
                    <a:moveTo>
                      <a:pt x="1917573" y="1740027"/>
                    </a:moveTo>
                    <a:lnTo>
                      <a:pt x="1952625" y="1715516"/>
                    </a:lnTo>
                    <a:lnTo>
                      <a:pt x="1939544" y="1695323"/>
                    </a:lnTo>
                    <a:lnTo>
                      <a:pt x="1908302" y="1717167"/>
                    </a:lnTo>
                    <a:lnTo>
                      <a:pt x="1917573" y="1740027"/>
                    </a:lnTo>
                    <a:close/>
                    <a:moveTo>
                      <a:pt x="1801368" y="1818132"/>
                    </a:moveTo>
                    <a:lnTo>
                      <a:pt x="1801368" y="1785747"/>
                    </a:lnTo>
                    <a:lnTo>
                      <a:pt x="1663446" y="1689989"/>
                    </a:lnTo>
                    <a:lnTo>
                      <a:pt x="1650111" y="1709928"/>
                    </a:lnTo>
                    <a:lnTo>
                      <a:pt x="1797558" y="1812290"/>
                    </a:lnTo>
                    <a:lnTo>
                      <a:pt x="1800987" y="1818132"/>
                    </a:lnTo>
                    <a:close/>
                    <a:moveTo>
                      <a:pt x="1962404" y="1708658"/>
                    </a:moveTo>
                    <a:lnTo>
                      <a:pt x="1997837" y="1683893"/>
                    </a:lnTo>
                    <a:lnTo>
                      <a:pt x="1981200" y="1666240"/>
                    </a:lnTo>
                    <a:lnTo>
                      <a:pt x="1949450" y="1688465"/>
                    </a:lnTo>
                    <a:lnTo>
                      <a:pt x="1962531" y="1708658"/>
                    </a:lnTo>
                    <a:close/>
                    <a:moveTo>
                      <a:pt x="1640205" y="1703197"/>
                    </a:moveTo>
                    <a:lnTo>
                      <a:pt x="1653540" y="1683258"/>
                    </a:lnTo>
                    <a:lnTo>
                      <a:pt x="1624711" y="1663192"/>
                    </a:lnTo>
                    <a:lnTo>
                      <a:pt x="1607439" y="1680464"/>
                    </a:lnTo>
                    <a:lnTo>
                      <a:pt x="1640332" y="1703324"/>
                    </a:lnTo>
                    <a:close/>
                    <a:moveTo>
                      <a:pt x="2007743" y="1676908"/>
                    </a:moveTo>
                    <a:lnTo>
                      <a:pt x="2044446" y="1651254"/>
                    </a:lnTo>
                    <a:lnTo>
                      <a:pt x="2023491" y="1636649"/>
                    </a:lnTo>
                    <a:lnTo>
                      <a:pt x="1991106" y="1659382"/>
                    </a:lnTo>
                    <a:lnTo>
                      <a:pt x="2007870" y="1676908"/>
                    </a:lnTo>
                    <a:close/>
                    <a:moveTo>
                      <a:pt x="1597279" y="1673479"/>
                    </a:moveTo>
                    <a:lnTo>
                      <a:pt x="1614551" y="1656207"/>
                    </a:lnTo>
                    <a:lnTo>
                      <a:pt x="1580642" y="1632712"/>
                    </a:lnTo>
                    <a:lnTo>
                      <a:pt x="1559814" y="1646682"/>
                    </a:lnTo>
                    <a:cubicBezTo>
                      <a:pt x="1560703" y="1647571"/>
                      <a:pt x="1561719" y="1648460"/>
                      <a:pt x="1562608" y="1649349"/>
                    </a:cubicBezTo>
                    <a:lnTo>
                      <a:pt x="1597279" y="1673479"/>
                    </a:lnTo>
                    <a:close/>
                    <a:moveTo>
                      <a:pt x="2053590" y="1643126"/>
                    </a:moveTo>
                    <a:cubicBezTo>
                      <a:pt x="2061083" y="1636649"/>
                      <a:pt x="2068703" y="1631315"/>
                      <a:pt x="2076704" y="1626997"/>
                    </a:cubicBezTo>
                    <a:lnTo>
                      <a:pt x="2086991" y="1621536"/>
                    </a:lnTo>
                    <a:lnTo>
                      <a:pt x="2104517" y="1609217"/>
                    </a:lnTo>
                    <a:lnTo>
                      <a:pt x="2078482" y="1598168"/>
                    </a:lnTo>
                    <a:lnTo>
                      <a:pt x="2033905" y="1629283"/>
                    </a:lnTo>
                    <a:lnTo>
                      <a:pt x="2053590" y="1642999"/>
                    </a:lnTo>
                    <a:close/>
                    <a:moveTo>
                      <a:pt x="1550416" y="1638554"/>
                    </a:moveTo>
                    <a:lnTo>
                      <a:pt x="1570101" y="1625346"/>
                    </a:lnTo>
                    <a:lnTo>
                      <a:pt x="1527556" y="1595755"/>
                    </a:lnTo>
                    <a:lnTo>
                      <a:pt x="1501140" y="1606677"/>
                    </a:lnTo>
                    <a:lnTo>
                      <a:pt x="1523111" y="1621917"/>
                    </a:lnTo>
                    <a:lnTo>
                      <a:pt x="1532763" y="1626997"/>
                    </a:lnTo>
                    <a:cubicBezTo>
                      <a:pt x="1538859" y="1630172"/>
                      <a:pt x="1544701" y="1633982"/>
                      <a:pt x="1550416" y="1638554"/>
                    </a:cubicBezTo>
                    <a:close/>
                    <a:moveTo>
                      <a:pt x="2116201" y="1601216"/>
                    </a:moveTo>
                    <a:lnTo>
                      <a:pt x="2180717" y="1556131"/>
                    </a:lnTo>
                    <a:lnTo>
                      <a:pt x="2148078" y="1549654"/>
                    </a:lnTo>
                    <a:lnTo>
                      <a:pt x="2090166" y="1590167"/>
                    </a:lnTo>
                    <a:lnTo>
                      <a:pt x="2116201" y="1601216"/>
                    </a:lnTo>
                    <a:close/>
                    <a:moveTo>
                      <a:pt x="1489329" y="1598549"/>
                    </a:moveTo>
                    <a:lnTo>
                      <a:pt x="1515745" y="1587627"/>
                    </a:lnTo>
                    <a:lnTo>
                      <a:pt x="1459484" y="1548511"/>
                    </a:lnTo>
                    <a:lnTo>
                      <a:pt x="1426591" y="1554861"/>
                    </a:lnTo>
                    <a:lnTo>
                      <a:pt x="1489329" y="1598422"/>
                    </a:lnTo>
                    <a:close/>
                    <a:moveTo>
                      <a:pt x="2194306" y="1546606"/>
                    </a:moveTo>
                    <a:lnTo>
                      <a:pt x="2292350" y="1478026"/>
                    </a:lnTo>
                    <a:lnTo>
                      <a:pt x="2250567" y="1478026"/>
                    </a:lnTo>
                    <a:lnTo>
                      <a:pt x="2161794" y="1540129"/>
                    </a:lnTo>
                    <a:lnTo>
                      <a:pt x="2194433" y="1546606"/>
                    </a:lnTo>
                    <a:close/>
                    <a:moveTo>
                      <a:pt x="1412875" y="1545463"/>
                    </a:moveTo>
                    <a:lnTo>
                      <a:pt x="1445768" y="1539113"/>
                    </a:lnTo>
                    <a:lnTo>
                      <a:pt x="1356868" y="1477391"/>
                    </a:lnTo>
                    <a:lnTo>
                      <a:pt x="1314704" y="1477391"/>
                    </a:lnTo>
                    <a:lnTo>
                      <a:pt x="1412875" y="1545590"/>
                    </a:lnTo>
                    <a:close/>
                    <a:moveTo>
                      <a:pt x="2309495" y="1466215"/>
                    </a:moveTo>
                    <a:lnTo>
                      <a:pt x="2474087" y="1351153"/>
                    </a:lnTo>
                    <a:lnTo>
                      <a:pt x="2416048" y="1362456"/>
                    </a:lnTo>
                    <a:lnTo>
                      <a:pt x="2267712" y="1466215"/>
                    </a:lnTo>
                    <a:lnTo>
                      <a:pt x="2309495" y="1466215"/>
                    </a:lnTo>
                    <a:close/>
                    <a:moveTo>
                      <a:pt x="1339596" y="1465453"/>
                    </a:moveTo>
                    <a:lnTo>
                      <a:pt x="1186688" y="1359281"/>
                    </a:lnTo>
                    <a:lnTo>
                      <a:pt x="1127760" y="1347597"/>
                    </a:lnTo>
                    <a:lnTo>
                      <a:pt x="1297432" y="1465326"/>
                    </a:lnTo>
                    <a:lnTo>
                      <a:pt x="1339596" y="1465326"/>
                    </a:lnTo>
                    <a:close/>
                    <a:moveTo>
                      <a:pt x="2440305" y="1345565"/>
                    </a:moveTo>
                    <a:lnTo>
                      <a:pt x="2498344" y="1334262"/>
                    </a:lnTo>
                    <a:lnTo>
                      <a:pt x="2980436" y="996950"/>
                    </a:lnTo>
                    <a:lnTo>
                      <a:pt x="2878455" y="1038987"/>
                    </a:lnTo>
                    <a:lnTo>
                      <a:pt x="2440432" y="1345184"/>
                    </a:lnTo>
                    <a:close/>
                    <a:moveTo>
                      <a:pt x="1162050" y="1342009"/>
                    </a:moveTo>
                    <a:lnTo>
                      <a:pt x="672338" y="1002157"/>
                    </a:lnTo>
                    <a:lnTo>
                      <a:pt x="564261" y="956310"/>
                    </a:lnTo>
                    <a:lnTo>
                      <a:pt x="1103122" y="1330325"/>
                    </a:lnTo>
                    <a:lnTo>
                      <a:pt x="1162050" y="1342009"/>
                    </a:lnTo>
                    <a:close/>
                    <a:moveTo>
                      <a:pt x="2923540" y="1007491"/>
                    </a:moveTo>
                    <a:lnTo>
                      <a:pt x="3025521" y="965454"/>
                    </a:lnTo>
                    <a:lnTo>
                      <a:pt x="3594100" y="567817"/>
                    </a:lnTo>
                    <a:lnTo>
                      <a:pt x="3592957" y="548894"/>
                    </a:lnTo>
                    <a:lnTo>
                      <a:pt x="3577717" y="290322"/>
                    </a:lnTo>
                    <a:lnTo>
                      <a:pt x="3554603" y="305816"/>
                    </a:lnTo>
                    <a:lnTo>
                      <a:pt x="3569335" y="555752"/>
                    </a:lnTo>
                    <a:lnTo>
                      <a:pt x="2923413" y="1007364"/>
                    </a:lnTo>
                    <a:close/>
                    <a:moveTo>
                      <a:pt x="624205" y="968629"/>
                    </a:moveTo>
                    <a:lnTo>
                      <a:pt x="24765" y="552704"/>
                    </a:lnTo>
                    <a:lnTo>
                      <a:pt x="42037" y="259461"/>
                    </a:lnTo>
                    <a:lnTo>
                      <a:pt x="18923" y="243332"/>
                    </a:lnTo>
                    <a:lnTo>
                      <a:pt x="1651" y="535559"/>
                    </a:lnTo>
                    <a:lnTo>
                      <a:pt x="0" y="564769"/>
                    </a:lnTo>
                    <a:lnTo>
                      <a:pt x="516001" y="922782"/>
                    </a:lnTo>
                    <a:lnTo>
                      <a:pt x="624205" y="968629"/>
                    </a:lnTo>
                    <a:close/>
                    <a:moveTo>
                      <a:pt x="3554095" y="291973"/>
                    </a:moveTo>
                    <a:lnTo>
                      <a:pt x="3577209" y="276479"/>
                    </a:lnTo>
                    <a:lnTo>
                      <a:pt x="3560826" y="0"/>
                    </a:lnTo>
                    <a:lnTo>
                      <a:pt x="3536823" y="0"/>
                    </a:lnTo>
                    <a:lnTo>
                      <a:pt x="3553968" y="291973"/>
                    </a:lnTo>
                    <a:close/>
                    <a:moveTo>
                      <a:pt x="42799" y="245364"/>
                    </a:moveTo>
                    <a:lnTo>
                      <a:pt x="57277" y="0"/>
                    </a:lnTo>
                    <a:lnTo>
                      <a:pt x="33147" y="0"/>
                    </a:lnTo>
                    <a:lnTo>
                      <a:pt x="19685" y="229235"/>
                    </a:lnTo>
                    <a:lnTo>
                      <a:pt x="42799" y="245237"/>
                    </a:lnTo>
                    <a:close/>
                  </a:path>
                </a:pathLst>
              </a:custGeom>
              <a:blipFill>
                <a:blip r:embed="rId11"/>
                <a:stretch>
                  <a:fillRect l="-215" t="-758" r="-343" b="-479"/>
                </a:stretch>
              </a:blipFill>
            </p:spPr>
            <p:txBody>
              <a:bodyPr/>
              <a:lstStyle/>
              <a:p>
                <a:endParaRPr lang="en-NZ"/>
              </a:p>
            </p:txBody>
          </p:sp>
        </p:grpSp>
        <p:grpSp>
          <p:nvGrpSpPr>
            <p:cNvPr id="21" name="Group 21"/>
            <p:cNvGrpSpPr>
              <a:grpSpLocks noChangeAspect="1"/>
            </p:cNvGrpSpPr>
            <p:nvPr/>
          </p:nvGrpSpPr>
          <p:grpSpPr>
            <a:xfrm rot="-10800000">
              <a:off x="2125926" y="4558643"/>
              <a:ext cx="3314807" cy="1118235"/>
              <a:chOff x="0" y="0"/>
              <a:chExt cx="2396147" cy="808330"/>
            </a:xfrm>
          </p:grpSpPr>
          <p:sp>
            <p:nvSpPr>
              <p:cNvPr id="22" name="Freeform 22"/>
              <p:cNvSpPr/>
              <p:nvPr/>
            </p:nvSpPr>
            <p:spPr>
              <a:xfrm>
                <a:off x="0" y="127"/>
                <a:ext cx="2396109" cy="808355"/>
              </a:xfrm>
              <a:custGeom>
                <a:avLst/>
                <a:gdLst/>
                <a:ahLst/>
                <a:cxnLst/>
                <a:rect l="l" t="t" r="r" b="b"/>
                <a:pathLst>
                  <a:path w="2396109" h="808355">
                    <a:moveTo>
                      <a:pt x="996188" y="793115"/>
                    </a:moveTo>
                    <a:lnTo>
                      <a:pt x="810133" y="663829"/>
                    </a:lnTo>
                    <a:cubicBezTo>
                      <a:pt x="584835" y="642239"/>
                      <a:pt x="321945" y="593344"/>
                      <a:pt x="84328" y="488696"/>
                    </a:cubicBezTo>
                    <a:lnTo>
                      <a:pt x="84328" y="488696"/>
                    </a:lnTo>
                    <a:lnTo>
                      <a:pt x="112268" y="517779"/>
                    </a:lnTo>
                    <a:cubicBezTo>
                      <a:pt x="136017" y="531368"/>
                      <a:pt x="161163" y="544957"/>
                      <a:pt x="187325" y="558419"/>
                    </a:cubicBezTo>
                    <a:cubicBezTo>
                      <a:pt x="370713" y="652780"/>
                      <a:pt x="641477" y="755269"/>
                      <a:pt x="996188" y="792988"/>
                    </a:cubicBezTo>
                    <a:close/>
                    <a:moveTo>
                      <a:pt x="74422" y="495681"/>
                    </a:moveTo>
                    <a:lnTo>
                      <a:pt x="54991" y="475488"/>
                    </a:lnTo>
                    <a:cubicBezTo>
                      <a:pt x="36449" y="466852"/>
                      <a:pt x="18161" y="457962"/>
                      <a:pt x="0" y="448564"/>
                    </a:cubicBezTo>
                    <a:lnTo>
                      <a:pt x="0" y="448564"/>
                    </a:lnTo>
                    <a:cubicBezTo>
                      <a:pt x="23114" y="463931"/>
                      <a:pt x="47879" y="479679"/>
                      <a:pt x="74422" y="495554"/>
                    </a:cubicBezTo>
                    <a:close/>
                    <a:moveTo>
                      <a:pt x="1284097" y="808228"/>
                    </a:moveTo>
                    <a:cubicBezTo>
                      <a:pt x="1349248" y="808228"/>
                      <a:pt x="1416685" y="805942"/>
                      <a:pt x="1486281" y="801243"/>
                    </a:cubicBezTo>
                    <a:lnTo>
                      <a:pt x="1508379" y="488696"/>
                    </a:lnTo>
                    <a:lnTo>
                      <a:pt x="1393444" y="440055"/>
                    </a:lnTo>
                    <a:lnTo>
                      <a:pt x="1377188" y="670179"/>
                    </a:lnTo>
                    <a:lnTo>
                      <a:pt x="1370076" y="670814"/>
                    </a:lnTo>
                    <a:lnTo>
                      <a:pt x="1364869" y="671322"/>
                    </a:lnTo>
                    <a:cubicBezTo>
                      <a:pt x="1361567" y="671703"/>
                      <a:pt x="1275080" y="679577"/>
                      <a:pt x="1139698" y="679577"/>
                    </a:cubicBezTo>
                    <a:cubicBezTo>
                      <a:pt x="1054354" y="679577"/>
                      <a:pt x="949706" y="676402"/>
                      <a:pt x="834390" y="666242"/>
                    </a:cubicBezTo>
                    <a:lnTo>
                      <a:pt x="834390" y="666242"/>
                    </a:lnTo>
                    <a:lnTo>
                      <a:pt x="1020826" y="795782"/>
                    </a:lnTo>
                    <a:cubicBezTo>
                      <a:pt x="1104138" y="803910"/>
                      <a:pt x="1191895" y="808355"/>
                      <a:pt x="1284097" y="808355"/>
                    </a:cubicBezTo>
                    <a:close/>
                    <a:moveTo>
                      <a:pt x="1509268" y="475996"/>
                    </a:moveTo>
                    <a:lnTo>
                      <a:pt x="1529715" y="186436"/>
                    </a:lnTo>
                    <a:lnTo>
                      <a:pt x="2366518" y="145161"/>
                    </a:lnTo>
                    <a:cubicBezTo>
                      <a:pt x="2369058" y="134112"/>
                      <a:pt x="2371471" y="123063"/>
                      <a:pt x="2373884" y="111887"/>
                    </a:cubicBezTo>
                    <a:lnTo>
                      <a:pt x="1941322" y="26035"/>
                    </a:lnTo>
                    <a:lnTo>
                      <a:pt x="1420622" y="56007"/>
                    </a:lnTo>
                    <a:lnTo>
                      <a:pt x="1394333" y="427228"/>
                    </a:lnTo>
                    <a:lnTo>
                      <a:pt x="1509268" y="475869"/>
                    </a:lnTo>
                    <a:close/>
                    <a:moveTo>
                      <a:pt x="2376424" y="100076"/>
                    </a:moveTo>
                    <a:cubicBezTo>
                      <a:pt x="2383536" y="66802"/>
                      <a:pt x="2390013" y="33528"/>
                      <a:pt x="2396109" y="0"/>
                    </a:cubicBezTo>
                    <a:lnTo>
                      <a:pt x="2396109" y="0"/>
                    </a:lnTo>
                    <a:lnTo>
                      <a:pt x="1989201" y="23241"/>
                    </a:lnTo>
                    <a:lnTo>
                      <a:pt x="2376424" y="99949"/>
                    </a:lnTo>
                    <a:close/>
                  </a:path>
                </a:pathLst>
              </a:custGeom>
              <a:blipFill>
                <a:blip r:embed="rId12"/>
                <a:stretch>
                  <a:fillRect l="-355" t="-1619" r="-468" b="-1558"/>
                </a:stretch>
              </a:blipFill>
            </p:spPr>
            <p:txBody>
              <a:bodyPr/>
              <a:lstStyle/>
              <a:p>
                <a:endParaRPr lang="en-NZ"/>
              </a:p>
            </p:txBody>
          </p:sp>
        </p:grpSp>
        <p:grpSp>
          <p:nvGrpSpPr>
            <p:cNvPr id="23" name="Group 23"/>
            <p:cNvGrpSpPr>
              <a:grpSpLocks noChangeAspect="1"/>
            </p:cNvGrpSpPr>
            <p:nvPr/>
          </p:nvGrpSpPr>
          <p:grpSpPr>
            <a:xfrm rot="-10800000">
              <a:off x="2118477" y="4518006"/>
              <a:ext cx="3684091" cy="1201003"/>
              <a:chOff x="0" y="0"/>
              <a:chExt cx="2663088" cy="868159"/>
            </a:xfrm>
          </p:grpSpPr>
          <p:sp>
            <p:nvSpPr>
              <p:cNvPr id="24" name="Freeform 24"/>
              <p:cNvSpPr/>
              <p:nvPr/>
            </p:nvSpPr>
            <p:spPr>
              <a:xfrm>
                <a:off x="0" y="0"/>
                <a:ext cx="2663063" cy="868172"/>
              </a:xfrm>
              <a:custGeom>
                <a:avLst/>
                <a:gdLst/>
                <a:ahLst/>
                <a:cxnLst/>
                <a:rect l="l" t="t" r="r" b="b"/>
                <a:pathLst>
                  <a:path w="2663063" h="868172">
                    <a:moveTo>
                      <a:pt x="1307084" y="858012"/>
                    </a:moveTo>
                    <a:lnTo>
                      <a:pt x="1257808" y="823722"/>
                    </a:lnTo>
                    <a:cubicBezTo>
                      <a:pt x="903097" y="785876"/>
                      <a:pt x="632333" y="683387"/>
                      <a:pt x="448945" y="589026"/>
                    </a:cubicBezTo>
                    <a:cubicBezTo>
                      <a:pt x="422656" y="575564"/>
                      <a:pt x="397637" y="561975"/>
                      <a:pt x="373888" y="548386"/>
                    </a:cubicBezTo>
                    <a:lnTo>
                      <a:pt x="373888" y="548386"/>
                    </a:lnTo>
                    <a:lnTo>
                      <a:pt x="440182" y="617601"/>
                    </a:lnTo>
                    <a:cubicBezTo>
                      <a:pt x="635254" y="717296"/>
                      <a:pt x="925703" y="824992"/>
                      <a:pt x="1307084" y="858012"/>
                    </a:cubicBezTo>
                    <a:close/>
                    <a:moveTo>
                      <a:pt x="1545590" y="868172"/>
                    </a:moveTo>
                    <a:cubicBezTo>
                      <a:pt x="1615440" y="868172"/>
                      <a:pt x="1687830" y="865632"/>
                      <a:pt x="1762760" y="860171"/>
                    </a:cubicBezTo>
                    <a:lnTo>
                      <a:pt x="1763395" y="860171"/>
                    </a:lnTo>
                    <a:lnTo>
                      <a:pt x="1768094" y="859790"/>
                    </a:lnTo>
                    <a:lnTo>
                      <a:pt x="1775460" y="859282"/>
                    </a:lnTo>
                    <a:lnTo>
                      <a:pt x="1798574" y="531368"/>
                    </a:lnTo>
                    <a:lnTo>
                      <a:pt x="1769999" y="519303"/>
                    </a:lnTo>
                    <a:lnTo>
                      <a:pt x="1747901" y="831850"/>
                    </a:lnTo>
                    <a:cubicBezTo>
                      <a:pt x="1678305" y="836676"/>
                      <a:pt x="1610868" y="838835"/>
                      <a:pt x="1545717" y="838835"/>
                    </a:cubicBezTo>
                    <a:cubicBezTo>
                      <a:pt x="1453515" y="838835"/>
                      <a:pt x="1365758" y="834390"/>
                      <a:pt x="1282446" y="826262"/>
                    </a:cubicBezTo>
                    <a:lnTo>
                      <a:pt x="1282446" y="826262"/>
                    </a:lnTo>
                    <a:lnTo>
                      <a:pt x="1330960" y="859917"/>
                    </a:lnTo>
                    <a:cubicBezTo>
                      <a:pt x="1399540" y="865251"/>
                      <a:pt x="1471168" y="868172"/>
                      <a:pt x="1545590" y="868172"/>
                    </a:cubicBezTo>
                    <a:close/>
                    <a:moveTo>
                      <a:pt x="1071753" y="694436"/>
                    </a:moveTo>
                    <a:lnTo>
                      <a:pt x="1025398" y="662178"/>
                    </a:lnTo>
                    <a:cubicBezTo>
                      <a:pt x="927862" y="651637"/>
                      <a:pt x="824357" y="635889"/>
                      <a:pt x="719963" y="612775"/>
                    </a:cubicBezTo>
                    <a:cubicBezTo>
                      <a:pt x="577596" y="581152"/>
                      <a:pt x="433324" y="535686"/>
                      <a:pt x="299720" y="471043"/>
                    </a:cubicBezTo>
                    <a:lnTo>
                      <a:pt x="299720" y="471043"/>
                    </a:lnTo>
                    <a:lnTo>
                      <a:pt x="346075" y="519430"/>
                    </a:lnTo>
                    <a:cubicBezTo>
                      <a:pt x="583692" y="623951"/>
                      <a:pt x="846455" y="672973"/>
                      <a:pt x="1071880" y="694563"/>
                    </a:cubicBezTo>
                    <a:close/>
                    <a:moveTo>
                      <a:pt x="1401318" y="710057"/>
                    </a:moveTo>
                    <a:cubicBezTo>
                      <a:pt x="1536573" y="710057"/>
                      <a:pt x="1623187" y="702183"/>
                      <a:pt x="1626489" y="701802"/>
                    </a:cubicBezTo>
                    <a:lnTo>
                      <a:pt x="1631696" y="701294"/>
                    </a:lnTo>
                    <a:lnTo>
                      <a:pt x="1638808" y="700659"/>
                    </a:lnTo>
                    <a:lnTo>
                      <a:pt x="1655064" y="470535"/>
                    </a:lnTo>
                    <a:lnTo>
                      <a:pt x="1626489" y="458470"/>
                    </a:lnTo>
                    <a:lnTo>
                      <a:pt x="1611249" y="673735"/>
                    </a:lnTo>
                    <a:cubicBezTo>
                      <a:pt x="1581658" y="676021"/>
                      <a:pt x="1501267" y="681482"/>
                      <a:pt x="1388999" y="681482"/>
                    </a:cubicBezTo>
                    <a:lnTo>
                      <a:pt x="1388872" y="681482"/>
                    </a:lnTo>
                    <a:cubicBezTo>
                      <a:pt x="1294511" y="681482"/>
                      <a:pt x="1177925" y="677672"/>
                      <a:pt x="1050036" y="664845"/>
                    </a:cubicBezTo>
                    <a:lnTo>
                      <a:pt x="1050036" y="664845"/>
                    </a:lnTo>
                    <a:lnTo>
                      <a:pt x="1095883" y="696722"/>
                    </a:lnTo>
                    <a:cubicBezTo>
                      <a:pt x="1211199" y="706882"/>
                      <a:pt x="1315847" y="710057"/>
                      <a:pt x="1401191" y="710057"/>
                    </a:cubicBezTo>
                    <a:close/>
                    <a:moveTo>
                      <a:pt x="406781" y="600075"/>
                    </a:moveTo>
                    <a:lnTo>
                      <a:pt x="335915" y="526161"/>
                    </a:lnTo>
                    <a:cubicBezTo>
                      <a:pt x="309499" y="510286"/>
                      <a:pt x="284607" y="494538"/>
                      <a:pt x="261493" y="479171"/>
                    </a:cubicBezTo>
                    <a:lnTo>
                      <a:pt x="261493" y="479171"/>
                    </a:lnTo>
                    <a:cubicBezTo>
                      <a:pt x="279654" y="488442"/>
                      <a:pt x="298069" y="497459"/>
                      <a:pt x="316484" y="506095"/>
                    </a:cubicBezTo>
                    <a:lnTo>
                      <a:pt x="316484" y="506095"/>
                    </a:lnTo>
                    <a:lnTo>
                      <a:pt x="267589" y="455168"/>
                    </a:lnTo>
                    <a:cubicBezTo>
                      <a:pt x="177165" y="408559"/>
                      <a:pt x="92075" y="352679"/>
                      <a:pt x="16510" y="285877"/>
                    </a:cubicBezTo>
                    <a:lnTo>
                      <a:pt x="8255" y="278638"/>
                    </a:lnTo>
                    <a:lnTo>
                      <a:pt x="2540" y="290068"/>
                    </a:lnTo>
                    <a:lnTo>
                      <a:pt x="0" y="295148"/>
                    </a:lnTo>
                    <a:lnTo>
                      <a:pt x="3810" y="299466"/>
                    </a:lnTo>
                    <a:cubicBezTo>
                      <a:pt x="4064" y="299847"/>
                      <a:pt x="13462" y="310642"/>
                      <a:pt x="31369" y="328676"/>
                    </a:cubicBezTo>
                    <a:cubicBezTo>
                      <a:pt x="82931" y="380492"/>
                      <a:pt x="207010" y="493014"/>
                      <a:pt x="406781" y="600075"/>
                    </a:cubicBezTo>
                    <a:close/>
                    <a:moveTo>
                      <a:pt x="1799336" y="518541"/>
                    </a:moveTo>
                    <a:lnTo>
                      <a:pt x="1818640" y="244856"/>
                    </a:lnTo>
                    <a:lnTo>
                      <a:pt x="2621280" y="204597"/>
                    </a:lnTo>
                    <a:cubicBezTo>
                      <a:pt x="2623566" y="194945"/>
                      <a:pt x="2625852" y="185293"/>
                      <a:pt x="2628011" y="175641"/>
                    </a:cubicBezTo>
                    <a:lnTo>
                      <a:pt x="2628011" y="175641"/>
                    </a:lnTo>
                    <a:lnTo>
                      <a:pt x="1791208" y="216916"/>
                    </a:lnTo>
                    <a:lnTo>
                      <a:pt x="1770761" y="506476"/>
                    </a:lnTo>
                    <a:lnTo>
                      <a:pt x="1799336" y="518541"/>
                    </a:lnTo>
                    <a:close/>
                    <a:moveTo>
                      <a:pt x="1655826" y="457708"/>
                    </a:moveTo>
                    <a:lnTo>
                      <a:pt x="1682115" y="86487"/>
                    </a:lnTo>
                    <a:lnTo>
                      <a:pt x="2202815" y="56515"/>
                    </a:lnTo>
                    <a:lnTo>
                      <a:pt x="2086610" y="33528"/>
                    </a:lnTo>
                    <a:lnTo>
                      <a:pt x="1667637" y="57912"/>
                    </a:lnTo>
                    <a:lnTo>
                      <a:pt x="1662176" y="58293"/>
                    </a:lnTo>
                    <a:lnTo>
                      <a:pt x="1654683" y="58674"/>
                    </a:lnTo>
                    <a:lnTo>
                      <a:pt x="1627251" y="445643"/>
                    </a:lnTo>
                    <a:lnTo>
                      <a:pt x="1655826" y="457708"/>
                    </a:lnTo>
                    <a:close/>
                    <a:moveTo>
                      <a:pt x="2250694" y="53848"/>
                    </a:moveTo>
                    <a:lnTo>
                      <a:pt x="2657729" y="30480"/>
                    </a:lnTo>
                    <a:cubicBezTo>
                      <a:pt x="2659507" y="20447"/>
                      <a:pt x="2661412" y="10160"/>
                      <a:pt x="2663063" y="0"/>
                    </a:cubicBezTo>
                    <a:lnTo>
                      <a:pt x="2663063" y="0"/>
                    </a:lnTo>
                    <a:lnTo>
                      <a:pt x="2134362" y="30734"/>
                    </a:lnTo>
                    <a:lnTo>
                      <a:pt x="2250694" y="53848"/>
                    </a:lnTo>
                    <a:close/>
                  </a:path>
                </a:pathLst>
              </a:custGeom>
              <a:blipFill>
                <a:blip r:embed="rId13"/>
                <a:stretch>
                  <a:fillRect l="-217" t="-1299" r="-218" b="-1395"/>
                </a:stretch>
              </a:blipFill>
            </p:spPr>
            <p:txBody>
              <a:bodyPr/>
              <a:lstStyle/>
              <a:p>
                <a:endParaRPr lang="en-NZ"/>
              </a:p>
            </p:txBody>
          </p:sp>
        </p:grpSp>
        <p:grpSp>
          <p:nvGrpSpPr>
            <p:cNvPr id="25" name="Group 25"/>
            <p:cNvGrpSpPr>
              <a:grpSpLocks noChangeAspect="1"/>
            </p:cNvGrpSpPr>
            <p:nvPr/>
          </p:nvGrpSpPr>
          <p:grpSpPr>
            <a:xfrm rot="-10800000">
              <a:off x="6281764" y="6043088"/>
              <a:ext cx="857932" cy="2430978"/>
              <a:chOff x="0" y="0"/>
              <a:chExt cx="620166" cy="1757261"/>
            </a:xfrm>
          </p:grpSpPr>
          <p:sp>
            <p:nvSpPr>
              <p:cNvPr id="26" name="Freeform 26"/>
              <p:cNvSpPr/>
              <p:nvPr/>
            </p:nvSpPr>
            <p:spPr>
              <a:xfrm>
                <a:off x="0" y="0"/>
                <a:ext cx="620141" cy="1757172"/>
              </a:xfrm>
              <a:custGeom>
                <a:avLst/>
                <a:gdLst/>
                <a:ahLst/>
                <a:cxnLst/>
                <a:rect l="l" t="t" r="r" b="b"/>
                <a:pathLst>
                  <a:path w="620141" h="1757172">
                    <a:moveTo>
                      <a:pt x="318262" y="1754251"/>
                    </a:moveTo>
                    <a:lnTo>
                      <a:pt x="353822" y="1729613"/>
                    </a:lnTo>
                    <a:lnTo>
                      <a:pt x="350901" y="1715008"/>
                    </a:lnTo>
                    <a:cubicBezTo>
                      <a:pt x="339725" y="1717548"/>
                      <a:pt x="329946" y="1718818"/>
                      <a:pt x="322834" y="1719453"/>
                    </a:cubicBezTo>
                    <a:lnTo>
                      <a:pt x="322834" y="1720469"/>
                    </a:lnTo>
                    <a:lnTo>
                      <a:pt x="318262" y="1720342"/>
                    </a:lnTo>
                    <a:lnTo>
                      <a:pt x="318262" y="1754251"/>
                    </a:lnTo>
                    <a:close/>
                    <a:moveTo>
                      <a:pt x="364617" y="1722120"/>
                    </a:moveTo>
                    <a:lnTo>
                      <a:pt x="394081" y="1701800"/>
                    </a:lnTo>
                    <a:lnTo>
                      <a:pt x="393319" y="1700022"/>
                    </a:lnTo>
                    <a:cubicBezTo>
                      <a:pt x="384556" y="1704467"/>
                      <a:pt x="375666" y="1707896"/>
                      <a:pt x="367284" y="1710563"/>
                    </a:cubicBezTo>
                    <a:cubicBezTo>
                      <a:pt x="365633" y="1711071"/>
                      <a:pt x="364109" y="1711579"/>
                      <a:pt x="362585" y="1711960"/>
                    </a:cubicBezTo>
                    <a:lnTo>
                      <a:pt x="364617" y="1722120"/>
                    </a:lnTo>
                    <a:close/>
                    <a:moveTo>
                      <a:pt x="404114" y="1694688"/>
                    </a:moveTo>
                    <a:lnTo>
                      <a:pt x="431673" y="1675638"/>
                    </a:lnTo>
                    <a:lnTo>
                      <a:pt x="429895" y="1672971"/>
                    </a:lnTo>
                    <a:cubicBezTo>
                      <a:pt x="421894" y="1681480"/>
                      <a:pt x="413004" y="1688338"/>
                      <a:pt x="403860" y="1694053"/>
                    </a:cubicBezTo>
                    <a:lnTo>
                      <a:pt x="404114" y="1694688"/>
                    </a:lnTo>
                    <a:close/>
                    <a:moveTo>
                      <a:pt x="306197" y="1757172"/>
                    </a:moveTo>
                    <a:lnTo>
                      <a:pt x="306197" y="1720215"/>
                    </a:lnTo>
                    <a:lnTo>
                      <a:pt x="305181" y="1720215"/>
                    </a:lnTo>
                    <a:lnTo>
                      <a:pt x="304800" y="1719834"/>
                    </a:lnTo>
                    <a:cubicBezTo>
                      <a:pt x="295529" y="1719326"/>
                      <a:pt x="275717" y="1717421"/>
                      <a:pt x="253492" y="1710309"/>
                    </a:cubicBezTo>
                    <a:cubicBezTo>
                      <a:pt x="230251" y="1702943"/>
                      <a:pt x="203581" y="1689608"/>
                      <a:pt x="184404" y="1665224"/>
                    </a:cubicBezTo>
                    <a:lnTo>
                      <a:pt x="181229" y="1670050"/>
                    </a:lnTo>
                    <a:lnTo>
                      <a:pt x="306197" y="1756918"/>
                    </a:lnTo>
                    <a:close/>
                    <a:moveTo>
                      <a:pt x="171450" y="1663573"/>
                    </a:moveTo>
                    <a:lnTo>
                      <a:pt x="177165" y="1655064"/>
                    </a:lnTo>
                    <a:cubicBezTo>
                      <a:pt x="176911" y="1654683"/>
                      <a:pt x="176657" y="1654175"/>
                      <a:pt x="176403" y="1653794"/>
                    </a:cubicBezTo>
                    <a:cubicBezTo>
                      <a:pt x="169291" y="1648587"/>
                      <a:pt x="162433" y="1642872"/>
                      <a:pt x="155956" y="1636903"/>
                    </a:cubicBezTo>
                    <a:lnTo>
                      <a:pt x="146558" y="1646301"/>
                    </a:lnTo>
                    <a:lnTo>
                      <a:pt x="171577" y="1663700"/>
                    </a:lnTo>
                    <a:close/>
                    <a:moveTo>
                      <a:pt x="441579" y="1668907"/>
                    </a:moveTo>
                    <a:lnTo>
                      <a:pt x="469773" y="1649349"/>
                    </a:lnTo>
                    <a:lnTo>
                      <a:pt x="457200" y="1636268"/>
                    </a:lnTo>
                    <a:cubicBezTo>
                      <a:pt x="455168" y="1638173"/>
                      <a:pt x="453136" y="1639951"/>
                      <a:pt x="451104" y="1641729"/>
                    </a:cubicBezTo>
                    <a:cubicBezTo>
                      <a:pt x="449707" y="1644396"/>
                      <a:pt x="448310" y="1647063"/>
                      <a:pt x="446913" y="1649730"/>
                    </a:cubicBezTo>
                    <a:cubicBezTo>
                      <a:pt x="444246" y="1654556"/>
                      <a:pt x="441325" y="1659128"/>
                      <a:pt x="438150" y="1663319"/>
                    </a:cubicBezTo>
                    <a:lnTo>
                      <a:pt x="441579" y="1668653"/>
                    </a:lnTo>
                    <a:close/>
                    <a:moveTo>
                      <a:pt x="479806" y="1642491"/>
                    </a:moveTo>
                    <a:lnTo>
                      <a:pt x="508381" y="1622679"/>
                    </a:lnTo>
                    <a:lnTo>
                      <a:pt x="484251" y="1605915"/>
                    </a:lnTo>
                    <a:cubicBezTo>
                      <a:pt x="478536" y="1613662"/>
                      <a:pt x="472440" y="1621028"/>
                      <a:pt x="465836" y="1627886"/>
                    </a:cubicBezTo>
                    <a:lnTo>
                      <a:pt x="479806" y="1642491"/>
                    </a:lnTo>
                    <a:close/>
                    <a:moveTo>
                      <a:pt x="136525" y="1639316"/>
                    </a:moveTo>
                    <a:lnTo>
                      <a:pt x="147447" y="1628394"/>
                    </a:lnTo>
                    <a:cubicBezTo>
                      <a:pt x="140208" y="1620901"/>
                      <a:pt x="133604" y="1612900"/>
                      <a:pt x="127508" y="1604518"/>
                    </a:cubicBezTo>
                    <a:lnTo>
                      <a:pt x="106680" y="1618488"/>
                    </a:lnTo>
                    <a:lnTo>
                      <a:pt x="136525" y="1639189"/>
                    </a:lnTo>
                    <a:close/>
                    <a:moveTo>
                      <a:pt x="518922" y="1615440"/>
                    </a:moveTo>
                    <a:lnTo>
                      <a:pt x="558800" y="1587754"/>
                    </a:lnTo>
                    <a:lnTo>
                      <a:pt x="507619" y="1566037"/>
                    </a:lnTo>
                    <a:cubicBezTo>
                      <a:pt x="502920" y="1576578"/>
                      <a:pt x="497332" y="1586611"/>
                      <a:pt x="491109" y="1596136"/>
                    </a:cubicBezTo>
                    <a:lnTo>
                      <a:pt x="518922" y="1615440"/>
                    </a:lnTo>
                    <a:close/>
                    <a:moveTo>
                      <a:pt x="96139" y="1611249"/>
                    </a:moveTo>
                    <a:lnTo>
                      <a:pt x="120777" y="1594739"/>
                    </a:lnTo>
                    <a:cubicBezTo>
                      <a:pt x="114935" y="1585595"/>
                      <a:pt x="109728" y="1575943"/>
                      <a:pt x="105156" y="1565910"/>
                    </a:cubicBezTo>
                    <a:lnTo>
                      <a:pt x="58420" y="1584960"/>
                    </a:lnTo>
                    <a:lnTo>
                      <a:pt x="96012" y="1611122"/>
                    </a:lnTo>
                    <a:close/>
                    <a:moveTo>
                      <a:pt x="46863" y="1576959"/>
                    </a:moveTo>
                    <a:lnTo>
                      <a:pt x="100584" y="1554861"/>
                    </a:lnTo>
                    <a:cubicBezTo>
                      <a:pt x="96774" y="1544828"/>
                      <a:pt x="93599" y="1534541"/>
                      <a:pt x="91186" y="1524000"/>
                    </a:cubicBezTo>
                    <a:lnTo>
                      <a:pt x="36195" y="1534668"/>
                    </a:lnTo>
                    <a:lnTo>
                      <a:pt x="37084" y="1570355"/>
                    </a:lnTo>
                    <a:lnTo>
                      <a:pt x="46736" y="1577086"/>
                    </a:lnTo>
                    <a:close/>
                    <a:moveTo>
                      <a:pt x="570484" y="1579753"/>
                    </a:moveTo>
                    <a:lnTo>
                      <a:pt x="583438" y="1570736"/>
                    </a:lnTo>
                    <a:lnTo>
                      <a:pt x="584200" y="1536065"/>
                    </a:lnTo>
                    <a:lnTo>
                      <a:pt x="521589" y="1523619"/>
                    </a:lnTo>
                    <a:cubicBezTo>
                      <a:pt x="519176" y="1534414"/>
                      <a:pt x="516001" y="1544828"/>
                      <a:pt x="512064" y="1554988"/>
                    </a:cubicBezTo>
                    <a:lnTo>
                      <a:pt x="570357" y="1579626"/>
                    </a:lnTo>
                    <a:close/>
                    <a:moveTo>
                      <a:pt x="584581" y="1523873"/>
                    </a:moveTo>
                    <a:lnTo>
                      <a:pt x="585724" y="1477899"/>
                    </a:lnTo>
                    <a:lnTo>
                      <a:pt x="527050" y="1477899"/>
                    </a:lnTo>
                    <a:cubicBezTo>
                      <a:pt x="526923" y="1489456"/>
                      <a:pt x="525907" y="1500759"/>
                      <a:pt x="524129" y="1511935"/>
                    </a:cubicBezTo>
                    <a:lnTo>
                      <a:pt x="584708" y="1523873"/>
                    </a:lnTo>
                    <a:close/>
                    <a:moveTo>
                      <a:pt x="36068" y="1522476"/>
                    </a:moveTo>
                    <a:lnTo>
                      <a:pt x="89027" y="1512189"/>
                    </a:lnTo>
                    <a:cubicBezTo>
                      <a:pt x="87122" y="1500886"/>
                      <a:pt x="86106" y="1489329"/>
                      <a:pt x="86106" y="1477518"/>
                    </a:cubicBezTo>
                    <a:lnTo>
                      <a:pt x="35052" y="1477518"/>
                    </a:lnTo>
                    <a:lnTo>
                      <a:pt x="36068" y="1522476"/>
                    </a:lnTo>
                    <a:close/>
                    <a:moveTo>
                      <a:pt x="585978" y="1465961"/>
                    </a:moveTo>
                    <a:lnTo>
                      <a:pt x="586867" y="1427480"/>
                    </a:lnTo>
                    <a:lnTo>
                      <a:pt x="524002" y="1439672"/>
                    </a:lnTo>
                    <a:cubicBezTo>
                      <a:pt x="525399" y="1448308"/>
                      <a:pt x="526288" y="1457071"/>
                      <a:pt x="526669" y="1465961"/>
                    </a:cubicBezTo>
                    <a:lnTo>
                      <a:pt x="585851" y="1465961"/>
                    </a:lnTo>
                    <a:close/>
                    <a:moveTo>
                      <a:pt x="86233" y="1465580"/>
                    </a:moveTo>
                    <a:cubicBezTo>
                      <a:pt x="86614" y="1456182"/>
                      <a:pt x="87630" y="1447038"/>
                      <a:pt x="89281" y="1438021"/>
                    </a:cubicBezTo>
                    <a:lnTo>
                      <a:pt x="33909" y="1427099"/>
                    </a:lnTo>
                    <a:lnTo>
                      <a:pt x="34798" y="1465580"/>
                    </a:lnTo>
                    <a:lnTo>
                      <a:pt x="86233" y="1465580"/>
                    </a:lnTo>
                    <a:close/>
                    <a:moveTo>
                      <a:pt x="521843" y="1427861"/>
                    </a:moveTo>
                    <a:lnTo>
                      <a:pt x="587248" y="1415161"/>
                    </a:lnTo>
                    <a:lnTo>
                      <a:pt x="588391" y="1366774"/>
                    </a:lnTo>
                    <a:lnTo>
                      <a:pt x="512953" y="1397889"/>
                    </a:lnTo>
                    <a:cubicBezTo>
                      <a:pt x="516636" y="1407541"/>
                      <a:pt x="519557" y="1417574"/>
                      <a:pt x="521843" y="1427861"/>
                    </a:cubicBezTo>
                    <a:close/>
                    <a:moveTo>
                      <a:pt x="91694" y="1426210"/>
                    </a:moveTo>
                    <a:cubicBezTo>
                      <a:pt x="94234" y="1415161"/>
                      <a:pt x="97663" y="1404366"/>
                      <a:pt x="101727" y="1394079"/>
                    </a:cubicBezTo>
                    <a:lnTo>
                      <a:pt x="32512" y="1364742"/>
                    </a:lnTo>
                    <a:lnTo>
                      <a:pt x="33655" y="1414780"/>
                    </a:lnTo>
                    <a:lnTo>
                      <a:pt x="91694" y="1426337"/>
                    </a:lnTo>
                    <a:close/>
                    <a:moveTo>
                      <a:pt x="508381" y="1386840"/>
                    </a:moveTo>
                    <a:lnTo>
                      <a:pt x="588645" y="1353820"/>
                    </a:lnTo>
                    <a:lnTo>
                      <a:pt x="590042" y="1293876"/>
                    </a:lnTo>
                    <a:lnTo>
                      <a:pt x="493395" y="1358773"/>
                    </a:lnTo>
                    <a:cubicBezTo>
                      <a:pt x="498983" y="1367790"/>
                      <a:pt x="503936" y="1377061"/>
                      <a:pt x="508254" y="1386840"/>
                    </a:cubicBezTo>
                    <a:close/>
                    <a:moveTo>
                      <a:pt x="106426" y="1383030"/>
                    </a:moveTo>
                    <a:cubicBezTo>
                      <a:pt x="110998" y="1373124"/>
                      <a:pt x="116332" y="1363472"/>
                      <a:pt x="122428" y="1354455"/>
                    </a:cubicBezTo>
                    <a:lnTo>
                      <a:pt x="30734" y="1290701"/>
                    </a:lnTo>
                    <a:lnTo>
                      <a:pt x="32131" y="1351534"/>
                    </a:lnTo>
                    <a:lnTo>
                      <a:pt x="106426" y="1383030"/>
                    </a:lnTo>
                    <a:close/>
                    <a:moveTo>
                      <a:pt x="486791" y="1348740"/>
                    </a:moveTo>
                    <a:lnTo>
                      <a:pt x="590423" y="1279144"/>
                    </a:lnTo>
                    <a:lnTo>
                      <a:pt x="592328" y="1200785"/>
                    </a:lnTo>
                    <a:lnTo>
                      <a:pt x="484505" y="1308608"/>
                    </a:lnTo>
                    <a:cubicBezTo>
                      <a:pt x="484505" y="1308608"/>
                      <a:pt x="484505" y="1308735"/>
                      <a:pt x="484378" y="1308735"/>
                    </a:cubicBezTo>
                    <a:cubicBezTo>
                      <a:pt x="480822" y="1314831"/>
                      <a:pt x="475869" y="1319530"/>
                      <a:pt x="470027" y="1324737"/>
                    </a:cubicBezTo>
                    <a:cubicBezTo>
                      <a:pt x="469519" y="1325118"/>
                      <a:pt x="469011" y="1325626"/>
                      <a:pt x="468503" y="1326007"/>
                    </a:cubicBezTo>
                    <a:cubicBezTo>
                      <a:pt x="475107" y="1333246"/>
                      <a:pt x="481330" y="1340739"/>
                      <a:pt x="486918" y="1348740"/>
                    </a:cubicBezTo>
                    <a:close/>
                    <a:moveTo>
                      <a:pt x="129286" y="1344549"/>
                    </a:moveTo>
                    <a:cubicBezTo>
                      <a:pt x="135255" y="1336548"/>
                      <a:pt x="141605" y="1328928"/>
                      <a:pt x="148590" y="1321816"/>
                    </a:cubicBezTo>
                    <a:cubicBezTo>
                      <a:pt x="144018" y="1317625"/>
                      <a:pt x="140208" y="1313561"/>
                      <a:pt x="137287" y="1308608"/>
                    </a:cubicBezTo>
                    <a:cubicBezTo>
                      <a:pt x="135001" y="1304544"/>
                      <a:pt x="132207" y="1299591"/>
                      <a:pt x="129413" y="1294130"/>
                    </a:cubicBezTo>
                    <a:lnTo>
                      <a:pt x="27940" y="1188593"/>
                    </a:lnTo>
                    <a:lnTo>
                      <a:pt x="29972" y="1275588"/>
                    </a:lnTo>
                    <a:lnTo>
                      <a:pt x="128905" y="1344295"/>
                    </a:lnTo>
                    <a:close/>
                    <a:moveTo>
                      <a:pt x="117856" y="1264793"/>
                    </a:moveTo>
                    <a:cubicBezTo>
                      <a:pt x="116967" y="1260856"/>
                      <a:pt x="116332" y="1256665"/>
                      <a:pt x="116332" y="1252601"/>
                    </a:cubicBezTo>
                    <a:cubicBezTo>
                      <a:pt x="116332" y="1249680"/>
                      <a:pt x="116713" y="1246632"/>
                      <a:pt x="117475" y="1243584"/>
                    </a:cubicBezTo>
                    <a:cubicBezTo>
                      <a:pt x="119888" y="1235202"/>
                      <a:pt x="123317" y="1227836"/>
                      <a:pt x="126238" y="1221740"/>
                    </a:cubicBezTo>
                    <a:cubicBezTo>
                      <a:pt x="128143" y="1217676"/>
                      <a:pt x="129921" y="1214120"/>
                      <a:pt x="130937" y="1211580"/>
                    </a:cubicBezTo>
                    <a:lnTo>
                      <a:pt x="24638" y="1048131"/>
                    </a:lnTo>
                    <a:lnTo>
                      <a:pt x="27559" y="1170940"/>
                    </a:lnTo>
                    <a:lnTo>
                      <a:pt x="117602" y="1264793"/>
                    </a:lnTo>
                    <a:close/>
                    <a:moveTo>
                      <a:pt x="500380" y="1275588"/>
                    </a:moveTo>
                    <a:lnTo>
                      <a:pt x="592582" y="1183259"/>
                    </a:lnTo>
                    <a:lnTo>
                      <a:pt x="595757" y="1046480"/>
                    </a:lnTo>
                    <a:lnTo>
                      <a:pt x="489331" y="1206881"/>
                    </a:lnTo>
                    <a:cubicBezTo>
                      <a:pt x="489458" y="1207897"/>
                      <a:pt x="489585" y="1208659"/>
                      <a:pt x="489585" y="1208786"/>
                    </a:cubicBezTo>
                    <a:cubicBezTo>
                      <a:pt x="489966" y="1210818"/>
                      <a:pt x="492379" y="1215771"/>
                      <a:pt x="495173" y="1221740"/>
                    </a:cubicBezTo>
                    <a:cubicBezTo>
                      <a:pt x="497967" y="1227709"/>
                      <a:pt x="501523" y="1235075"/>
                      <a:pt x="503936" y="1243584"/>
                    </a:cubicBezTo>
                    <a:cubicBezTo>
                      <a:pt x="504825" y="1246632"/>
                      <a:pt x="505079" y="1249680"/>
                      <a:pt x="505079" y="1252601"/>
                    </a:cubicBezTo>
                    <a:cubicBezTo>
                      <a:pt x="504952" y="1260475"/>
                      <a:pt x="502920" y="1268095"/>
                      <a:pt x="500253" y="1275588"/>
                    </a:cubicBezTo>
                    <a:close/>
                    <a:moveTo>
                      <a:pt x="318897" y="1019937"/>
                    </a:moveTo>
                    <a:cubicBezTo>
                      <a:pt x="324612" y="1016381"/>
                      <a:pt x="328422" y="1011682"/>
                      <a:pt x="331470" y="1006094"/>
                    </a:cubicBezTo>
                    <a:cubicBezTo>
                      <a:pt x="336169" y="997331"/>
                      <a:pt x="338074" y="985520"/>
                      <a:pt x="338074" y="973455"/>
                    </a:cubicBezTo>
                    <a:cubicBezTo>
                      <a:pt x="338074" y="955294"/>
                      <a:pt x="333756" y="937006"/>
                      <a:pt x="331343" y="928624"/>
                    </a:cubicBezTo>
                    <a:lnTo>
                      <a:pt x="326263" y="929894"/>
                    </a:lnTo>
                    <a:cubicBezTo>
                      <a:pt x="325882" y="930275"/>
                      <a:pt x="325501" y="930656"/>
                      <a:pt x="324993" y="931164"/>
                    </a:cubicBezTo>
                    <a:cubicBezTo>
                      <a:pt x="323723" y="932180"/>
                      <a:pt x="321564" y="933450"/>
                      <a:pt x="319024" y="933831"/>
                    </a:cubicBezTo>
                    <a:lnTo>
                      <a:pt x="318897" y="1020064"/>
                    </a:lnTo>
                    <a:close/>
                    <a:moveTo>
                      <a:pt x="306959" y="1022477"/>
                    </a:moveTo>
                    <a:lnTo>
                      <a:pt x="307086" y="933831"/>
                    </a:lnTo>
                    <a:cubicBezTo>
                      <a:pt x="303911" y="933577"/>
                      <a:pt x="301371" y="932180"/>
                      <a:pt x="300101" y="931037"/>
                    </a:cubicBezTo>
                    <a:cubicBezTo>
                      <a:pt x="299593" y="930656"/>
                      <a:pt x="299212" y="930275"/>
                      <a:pt x="298958" y="929894"/>
                    </a:cubicBezTo>
                    <a:lnTo>
                      <a:pt x="290068" y="927735"/>
                    </a:lnTo>
                    <a:cubicBezTo>
                      <a:pt x="289306" y="930402"/>
                      <a:pt x="288290" y="934212"/>
                      <a:pt x="287274" y="938911"/>
                    </a:cubicBezTo>
                    <a:cubicBezTo>
                      <a:pt x="285115" y="948309"/>
                      <a:pt x="283083" y="961009"/>
                      <a:pt x="283083" y="973582"/>
                    </a:cubicBezTo>
                    <a:cubicBezTo>
                      <a:pt x="283083" y="985520"/>
                      <a:pt x="284988" y="997331"/>
                      <a:pt x="289687" y="1006221"/>
                    </a:cubicBezTo>
                    <a:cubicBezTo>
                      <a:pt x="293497" y="1013333"/>
                      <a:pt x="298577" y="1018794"/>
                      <a:pt x="307086" y="1022604"/>
                    </a:cubicBezTo>
                    <a:close/>
                    <a:moveTo>
                      <a:pt x="131953" y="1191514"/>
                    </a:moveTo>
                    <a:cubicBezTo>
                      <a:pt x="131699" y="1183386"/>
                      <a:pt x="131191" y="1175004"/>
                      <a:pt x="131191" y="1170178"/>
                    </a:cubicBezTo>
                    <a:cubicBezTo>
                      <a:pt x="131191" y="1167130"/>
                      <a:pt x="130683" y="1164844"/>
                      <a:pt x="130683" y="1160018"/>
                    </a:cubicBezTo>
                    <a:cubicBezTo>
                      <a:pt x="130683" y="1155192"/>
                      <a:pt x="131445" y="1149858"/>
                      <a:pt x="133731" y="1141984"/>
                    </a:cubicBezTo>
                    <a:cubicBezTo>
                      <a:pt x="134620" y="1138682"/>
                      <a:pt x="135128" y="1134491"/>
                      <a:pt x="135128" y="1129919"/>
                    </a:cubicBezTo>
                    <a:cubicBezTo>
                      <a:pt x="135128" y="1125347"/>
                      <a:pt x="134747" y="1120648"/>
                      <a:pt x="134239" y="1116330"/>
                    </a:cubicBezTo>
                    <a:cubicBezTo>
                      <a:pt x="133731" y="1112012"/>
                      <a:pt x="133223" y="1107948"/>
                      <a:pt x="133223" y="1103884"/>
                    </a:cubicBezTo>
                    <a:cubicBezTo>
                      <a:pt x="133223" y="1100836"/>
                      <a:pt x="133858" y="1098804"/>
                      <a:pt x="134620" y="1096899"/>
                    </a:cubicBezTo>
                    <a:cubicBezTo>
                      <a:pt x="135382" y="1094994"/>
                      <a:pt x="136144" y="1093343"/>
                      <a:pt x="137033" y="1091692"/>
                    </a:cubicBezTo>
                    <a:cubicBezTo>
                      <a:pt x="138811" y="1088390"/>
                      <a:pt x="140970" y="1085088"/>
                      <a:pt x="143256" y="1081659"/>
                    </a:cubicBezTo>
                    <a:cubicBezTo>
                      <a:pt x="143383" y="1081532"/>
                      <a:pt x="143510" y="1081278"/>
                      <a:pt x="143637" y="1081024"/>
                    </a:cubicBezTo>
                    <a:lnTo>
                      <a:pt x="18161" y="769874"/>
                    </a:lnTo>
                    <a:lnTo>
                      <a:pt x="24130" y="1025271"/>
                    </a:lnTo>
                    <a:lnTo>
                      <a:pt x="131953" y="1191641"/>
                    </a:lnTo>
                    <a:close/>
                    <a:moveTo>
                      <a:pt x="489204" y="1184910"/>
                    </a:moveTo>
                    <a:lnTo>
                      <a:pt x="596138" y="1023874"/>
                    </a:lnTo>
                    <a:lnTo>
                      <a:pt x="620141" y="0"/>
                    </a:lnTo>
                    <a:lnTo>
                      <a:pt x="574929" y="0"/>
                    </a:lnTo>
                    <a:lnTo>
                      <a:pt x="532638" y="628396"/>
                    </a:lnTo>
                    <a:lnTo>
                      <a:pt x="545719" y="621411"/>
                    </a:lnTo>
                    <a:lnTo>
                      <a:pt x="537464" y="649224"/>
                    </a:lnTo>
                    <a:cubicBezTo>
                      <a:pt x="537337" y="649605"/>
                      <a:pt x="532765" y="665353"/>
                      <a:pt x="525526" y="678053"/>
                    </a:cubicBezTo>
                    <a:cubicBezTo>
                      <a:pt x="525272" y="678434"/>
                      <a:pt x="524129" y="681482"/>
                      <a:pt x="523367" y="686943"/>
                    </a:cubicBezTo>
                    <a:cubicBezTo>
                      <a:pt x="522605" y="692404"/>
                      <a:pt x="521716" y="700405"/>
                      <a:pt x="521081" y="710819"/>
                    </a:cubicBezTo>
                    <a:cubicBezTo>
                      <a:pt x="519684" y="731901"/>
                      <a:pt x="518541" y="763397"/>
                      <a:pt x="516255" y="809244"/>
                    </a:cubicBezTo>
                    <a:cubicBezTo>
                      <a:pt x="514477" y="844677"/>
                      <a:pt x="508381" y="867791"/>
                      <a:pt x="500634" y="883158"/>
                    </a:cubicBezTo>
                    <a:cubicBezTo>
                      <a:pt x="492887" y="898525"/>
                      <a:pt x="483235" y="906399"/>
                      <a:pt x="475615" y="909701"/>
                    </a:cubicBezTo>
                    <a:cubicBezTo>
                      <a:pt x="470535" y="911860"/>
                      <a:pt x="466725" y="912114"/>
                      <a:pt x="465455" y="912114"/>
                    </a:cubicBezTo>
                    <a:lnTo>
                      <a:pt x="463550" y="912241"/>
                    </a:lnTo>
                    <a:cubicBezTo>
                      <a:pt x="454025" y="912114"/>
                      <a:pt x="447421" y="907542"/>
                      <a:pt x="442976" y="903986"/>
                    </a:cubicBezTo>
                    <a:cubicBezTo>
                      <a:pt x="442341" y="903478"/>
                      <a:pt x="441833" y="902970"/>
                      <a:pt x="441325" y="902589"/>
                    </a:cubicBezTo>
                    <a:lnTo>
                      <a:pt x="438277" y="903351"/>
                    </a:lnTo>
                    <a:cubicBezTo>
                      <a:pt x="442849" y="916686"/>
                      <a:pt x="452120" y="943991"/>
                      <a:pt x="458470" y="964438"/>
                    </a:cubicBezTo>
                    <a:cubicBezTo>
                      <a:pt x="461391" y="973963"/>
                      <a:pt x="463550" y="981837"/>
                      <a:pt x="464566" y="987425"/>
                    </a:cubicBezTo>
                    <a:cubicBezTo>
                      <a:pt x="464820" y="988949"/>
                      <a:pt x="465074" y="990346"/>
                      <a:pt x="465074" y="992378"/>
                    </a:cubicBezTo>
                    <a:cubicBezTo>
                      <a:pt x="465074" y="995553"/>
                      <a:pt x="464693" y="999236"/>
                      <a:pt x="464312" y="1003935"/>
                    </a:cubicBezTo>
                    <a:cubicBezTo>
                      <a:pt x="463931" y="1008634"/>
                      <a:pt x="463296" y="1013841"/>
                      <a:pt x="462661" y="1019302"/>
                    </a:cubicBezTo>
                    <a:cubicBezTo>
                      <a:pt x="461518" y="1030351"/>
                      <a:pt x="460502" y="1042289"/>
                      <a:pt x="460502" y="1049655"/>
                    </a:cubicBezTo>
                    <a:cubicBezTo>
                      <a:pt x="460502" y="1052068"/>
                      <a:pt x="460629" y="1053973"/>
                      <a:pt x="460756" y="1054608"/>
                    </a:cubicBezTo>
                    <a:cubicBezTo>
                      <a:pt x="460756" y="1054608"/>
                      <a:pt x="461137" y="1056259"/>
                      <a:pt x="462280" y="1058291"/>
                    </a:cubicBezTo>
                    <a:cubicBezTo>
                      <a:pt x="463423" y="1060323"/>
                      <a:pt x="464947" y="1062990"/>
                      <a:pt x="466725" y="1065784"/>
                    </a:cubicBezTo>
                    <a:cubicBezTo>
                      <a:pt x="470408" y="1071372"/>
                      <a:pt x="474980" y="1077849"/>
                      <a:pt x="478917" y="1083691"/>
                    </a:cubicBezTo>
                    <a:cubicBezTo>
                      <a:pt x="481584" y="1087755"/>
                      <a:pt x="483870" y="1091438"/>
                      <a:pt x="485648" y="1095375"/>
                    </a:cubicBezTo>
                    <a:cubicBezTo>
                      <a:pt x="486664" y="1097788"/>
                      <a:pt x="487680" y="1100074"/>
                      <a:pt x="487680" y="1104138"/>
                    </a:cubicBezTo>
                    <a:cubicBezTo>
                      <a:pt x="487680" y="1108202"/>
                      <a:pt x="487172" y="1112139"/>
                      <a:pt x="486664" y="1116584"/>
                    </a:cubicBezTo>
                    <a:cubicBezTo>
                      <a:pt x="486156" y="1121029"/>
                      <a:pt x="485775" y="1125728"/>
                      <a:pt x="485775" y="1130173"/>
                    </a:cubicBezTo>
                    <a:cubicBezTo>
                      <a:pt x="485775" y="1134618"/>
                      <a:pt x="486156" y="1138936"/>
                      <a:pt x="487172" y="1142238"/>
                    </a:cubicBezTo>
                    <a:cubicBezTo>
                      <a:pt x="489458" y="1150112"/>
                      <a:pt x="490220" y="1155573"/>
                      <a:pt x="490220" y="1160272"/>
                    </a:cubicBezTo>
                    <a:cubicBezTo>
                      <a:pt x="490220" y="1164971"/>
                      <a:pt x="489712" y="1167384"/>
                      <a:pt x="489712" y="1170305"/>
                    </a:cubicBezTo>
                    <a:cubicBezTo>
                      <a:pt x="489712" y="1173861"/>
                      <a:pt x="489458" y="1179195"/>
                      <a:pt x="489204" y="1185037"/>
                    </a:cubicBezTo>
                    <a:close/>
                    <a:moveTo>
                      <a:pt x="60452" y="185547"/>
                    </a:moveTo>
                    <a:lnTo>
                      <a:pt x="47879" y="0"/>
                    </a:lnTo>
                    <a:lnTo>
                      <a:pt x="23749" y="0"/>
                    </a:lnTo>
                    <a:lnTo>
                      <a:pt x="60452" y="185547"/>
                    </a:lnTo>
                    <a:close/>
                    <a:moveTo>
                      <a:pt x="151892" y="1069467"/>
                    </a:moveTo>
                    <a:cubicBezTo>
                      <a:pt x="153670" y="1066800"/>
                      <a:pt x="155448" y="1064133"/>
                      <a:pt x="156845" y="1061847"/>
                    </a:cubicBezTo>
                    <a:cubicBezTo>
                      <a:pt x="159131" y="1058037"/>
                      <a:pt x="160528" y="1054608"/>
                      <a:pt x="160401" y="1054481"/>
                    </a:cubicBezTo>
                    <a:cubicBezTo>
                      <a:pt x="160528" y="1053846"/>
                      <a:pt x="160655" y="1051941"/>
                      <a:pt x="160655" y="1049528"/>
                    </a:cubicBezTo>
                    <a:cubicBezTo>
                      <a:pt x="160655" y="1038352"/>
                      <a:pt x="158242" y="1017397"/>
                      <a:pt x="156845" y="1003808"/>
                    </a:cubicBezTo>
                    <a:cubicBezTo>
                      <a:pt x="156464" y="999109"/>
                      <a:pt x="156083" y="995553"/>
                      <a:pt x="156083" y="992378"/>
                    </a:cubicBezTo>
                    <a:cubicBezTo>
                      <a:pt x="156083" y="990346"/>
                      <a:pt x="156337" y="989076"/>
                      <a:pt x="156591" y="987425"/>
                    </a:cubicBezTo>
                    <a:cubicBezTo>
                      <a:pt x="156845" y="985774"/>
                      <a:pt x="157226" y="984250"/>
                      <a:pt x="157607" y="982472"/>
                    </a:cubicBezTo>
                    <a:cubicBezTo>
                      <a:pt x="158496" y="978916"/>
                      <a:pt x="159639" y="974725"/>
                      <a:pt x="161036" y="970026"/>
                    </a:cubicBezTo>
                    <a:cubicBezTo>
                      <a:pt x="163830" y="960628"/>
                      <a:pt x="167513" y="949198"/>
                      <a:pt x="171069" y="938149"/>
                    </a:cubicBezTo>
                    <a:cubicBezTo>
                      <a:pt x="175514" y="924560"/>
                      <a:pt x="179959" y="911606"/>
                      <a:pt x="182753" y="903478"/>
                    </a:cubicBezTo>
                    <a:lnTo>
                      <a:pt x="182753" y="903478"/>
                    </a:lnTo>
                    <a:cubicBezTo>
                      <a:pt x="182499" y="903732"/>
                      <a:pt x="182245" y="903859"/>
                      <a:pt x="181991" y="904113"/>
                    </a:cubicBezTo>
                    <a:cubicBezTo>
                      <a:pt x="177546" y="907669"/>
                      <a:pt x="170942" y="912241"/>
                      <a:pt x="161417" y="912368"/>
                    </a:cubicBezTo>
                    <a:lnTo>
                      <a:pt x="159512" y="912241"/>
                    </a:lnTo>
                    <a:cubicBezTo>
                      <a:pt x="158115" y="912241"/>
                      <a:pt x="154305" y="911987"/>
                      <a:pt x="149352" y="909828"/>
                    </a:cubicBezTo>
                    <a:cubicBezTo>
                      <a:pt x="144399" y="907669"/>
                      <a:pt x="138176" y="903478"/>
                      <a:pt x="132461" y="896239"/>
                    </a:cubicBezTo>
                    <a:cubicBezTo>
                      <a:pt x="121031" y="881761"/>
                      <a:pt x="111125" y="856488"/>
                      <a:pt x="108712" y="809244"/>
                    </a:cubicBezTo>
                    <a:cubicBezTo>
                      <a:pt x="105283" y="740537"/>
                      <a:pt x="104267" y="703707"/>
                      <a:pt x="101600" y="686943"/>
                    </a:cubicBezTo>
                    <a:cubicBezTo>
                      <a:pt x="100838" y="681482"/>
                      <a:pt x="99695" y="678307"/>
                      <a:pt x="99314" y="678053"/>
                    </a:cubicBezTo>
                    <a:cubicBezTo>
                      <a:pt x="92075" y="665353"/>
                      <a:pt x="87503" y="649605"/>
                      <a:pt x="87376" y="649224"/>
                    </a:cubicBezTo>
                    <a:lnTo>
                      <a:pt x="78994" y="621411"/>
                    </a:lnTo>
                    <a:lnTo>
                      <a:pt x="89789" y="627253"/>
                    </a:lnTo>
                    <a:lnTo>
                      <a:pt x="66421" y="279273"/>
                    </a:lnTo>
                    <a:lnTo>
                      <a:pt x="11430" y="0"/>
                    </a:lnTo>
                    <a:lnTo>
                      <a:pt x="0" y="0"/>
                    </a:lnTo>
                    <a:lnTo>
                      <a:pt x="17399" y="735838"/>
                    </a:lnTo>
                    <a:lnTo>
                      <a:pt x="151892" y="1069467"/>
                    </a:lnTo>
                    <a:close/>
                  </a:path>
                </a:pathLst>
              </a:custGeom>
              <a:blipFill>
                <a:blip r:embed="rId14"/>
                <a:stretch>
                  <a:fillRect l="-1212" t="-784" r="-817" b="-692"/>
                </a:stretch>
              </a:blipFill>
            </p:spPr>
            <p:txBody>
              <a:bodyPr/>
              <a:lstStyle/>
              <a:p>
                <a:endParaRPr lang="en-NZ"/>
              </a:p>
            </p:txBody>
          </p:sp>
        </p:grpSp>
        <p:grpSp>
          <p:nvGrpSpPr>
            <p:cNvPr id="27" name="Group 27"/>
            <p:cNvGrpSpPr>
              <a:grpSpLocks noChangeAspect="1"/>
            </p:cNvGrpSpPr>
            <p:nvPr/>
          </p:nvGrpSpPr>
          <p:grpSpPr>
            <a:xfrm rot="-10800000">
              <a:off x="6474180" y="6127771"/>
              <a:ext cx="471958" cy="1082676"/>
              <a:chOff x="0" y="0"/>
              <a:chExt cx="341160" cy="782625"/>
            </a:xfrm>
          </p:grpSpPr>
          <p:sp>
            <p:nvSpPr>
              <p:cNvPr id="28" name="Freeform 28"/>
              <p:cNvSpPr/>
              <p:nvPr/>
            </p:nvSpPr>
            <p:spPr>
              <a:xfrm>
                <a:off x="122" y="0"/>
                <a:ext cx="340877" cy="782574"/>
              </a:xfrm>
              <a:custGeom>
                <a:avLst/>
                <a:gdLst/>
                <a:ahLst/>
                <a:cxnLst/>
                <a:rect l="l" t="t" r="r" b="b"/>
                <a:pathLst>
                  <a:path w="340877" h="782574">
                    <a:moveTo>
                      <a:pt x="166248" y="782574"/>
                    </a:moveTo>
                    <a:lnTo>
                      <a:pt x="166248" y="782574"/>
                    </a:lnTo>
                    <a:lnTo>
                      <a:pt x="165867" y="782574"/>
                    </a:lnTo>
                    <a:cubicBezTo>
                      <a:pt x="165994" y="782574"/>
                      <a:pt x="166121" y="782574"/>
                      <a:pt x="166248" y="782574"/>
                    </a:cubicBezTo>
                    <a:close/>
                    <a:moveTo>
                      <a:pt x="178313" y="782320"/>
                    </a:moveTo>
                    <a:cubicBezTo>
                      <a:pt x="179329" y="782193"/>
                      <a:pt x="180472" y="782193"/>
                      <a:pt x="181615" y="782066"/>
                    </a:cubicBezTo>
                    <a:lnTo>
                      <a:pt x="181615" y="782066"/>
                    </a:lnTo>
                    <a:cubicBezTo>
                      <a:pt x="180472" y="782193"/>
                      <a:pt x="179456" y="782193"/>
                      <a:pt x="178313" y="782193"/>
                    </a:cubicBezTo>
                    <a:lnTo>
                      <a:pt x="178313" y="782320"/>
                    </a:lnTo>
                    <a:close/>
                    <a:moveTo>
                      <a:pt x="25913" y="392049"/>
                    </a:moveTo>
                    <a:cubicBezTo>
                      <a:pt x="31374" y="387477"/>
                      <a:pt x="37216" y="383159"/>
                      <a:pt x="43185" y="379222"/>
                    </a:cubicBezTo>
                    <a:lnTo>
                      <a:pt x="5974" y="321818"/>
                    </a:lnTo>
                    <a:cubicBezTo>
                      <a:pt x="3688" y="326644"/>
                      <a:pt x="1656" y="331597"/>
                      <a:pt x="259" y="336677"/>
                    </a:cubicBezTo>
                    <a:lnTo>
                      <a:pt x="5" y="339090"/>
                    </a:lnTo>
                    <a:cubicBezTo>
                      <a:pt x="-122" y="343535"/>
                      <a:pt x="2291" y="351917"/>
                      <a:pt x="5974" y="360299"/>
                    </a:cubicBezTo>
                    <a:cubicBezTo>
                      <a:pt x="9657" y="368681"/>
                      <a:pt x="14229" y="377063"/>
                      <a:pt x="17785" y="383286"/>
                    </a:cubicBezTo>
                    <a:cubicBezTo>
                      <a:pt x="18293" y="384302"/>
                      <a:pt x="21214" y="387858"/>
                      <a:pt x="25405" y="391541"/>
                    </a:cubicBezTo>
                    <a:cubicBezTo>
                      <a:pt x="25659" y="391668"/>
                      <a:pt x="25786" y="391922"/>
                      <a:pt x="26040" y="392049"/>
                    </a:cubicBezTo>
                    <a:close/>
                    <a:moveTo>
                      <a:pt x="310774" y="395732"/>
                    </a:moveTo>
                    <a:cubicBezTo>
                      <a:pt x="311790" y="394843"/>
                      <a:pt x="312806" y="394081"/>
                      <a:pt x="313695" y="393192"/>
                    </a:cubicBezTo>
                    <a:cubicBezTo>
                      <a:pt x="318648" y="388874"/>
                      <a:pt x="322458" y="384556"/>
                      <a:pt x="323093" y="383413"/>
                    </a:cubicBezTo>
                    <a:cubicBezTo>
                      <a:pt x="326649" y="377190"/>
                      <a:pt x="331348" y="368808"/>
                      <a:pt x="334904" y="360426"/>
                    </a:cubicBezTo>
                    <a:cubicBezTo>
                      <a:pt x="338460" y="352044"/>
                      <a:pt x="341000" y="343662"/>
                      <a:pt x="340873" y="339217"/>
                    </a:cubicBezTo>
                    <a:lnTo>
                      <a:pt x="340619" y="336804"/>
                    </a:lnTo>
                    <a:cubicBezTo>
                      <a:pt x="338841" y="330708"/>
                      <a:pt x="336047" y="324612"/>
                      <a:pt x="333253" y="318770"/>
                    </a:cubicBezTo>
                    <a:cubicBezTo>
                      <a:pt x="333126" y="318516"/>
                      <a:pt x="332999" y="318135"/>
                      <a:pt x="332872" y="317881"/>
                    </a:cubicBezTo>
                    <a:lnTo>
                      <a:pt x="291216" y="380619"/>
                    </a:lnTo>
                    <a:cubicBezTo>
                      <a:pt x="297947" y="385318"/>
                      <a:pt x="304551" y="390398"/>
                      <a:pt x="310774" y="395732"/>
                    </a:cubicBezTo>
                    <a:close/>
                    <a:moveTo>
                      <a:pt x="53345" y="372745"/>
                    </a:moveTo>
                    <a:cubicBezTo>
                      <a:pt x="62108" y="367538"/>
                      <a:pt x="71252" y="362839"/>
                      <a:pt x="80777" y="358902"/>
                    </a:cubicBezTo>
                    <a:lnTo>
                      <a:pt x="18547" y="204597"/>
                    </a:lnTo>
                    <a:lnTo>
                      <a:pt x="18547" y="204597"/>
                    </a:lnTo>
                    <a:cubicBezTo>
                      <a:pt x="18928" y="208280"/>
                      <a:pt x="19182" y="212344"/>
                      <a:pt x="19182" y="216662"/>
                    </a:cubicBezTo>
                    <a:cubicBezTo>
                      <a:pt x="19182" y="222631"/>
                      <a:pt x="18674" y="228981"/>
                      <a:pt x="16896" y="235331"/>
                    </a:cubicBezTo>
                    <a:cubicBezTo>
                      <a:pt x="14991" y="241935"/>
                      <a:pt x="14737" y="244729"/>
                      <a:pt x="14737" y="246761"/>
                    </a:cubicBezTo>
                    <a:cubicBezTo>
                      <a:pt x="14737" y="248793"/>
                      <a:pt x="15245" y="251587"/>
                      <a:pt x="15245" y="256921"/>
                    </a:cubicBezTo>
                    <a:cubicBezTo>
                      <a:pt x="15245" y="261493"/>
                      <a:pt x="16134" y="274828"/>
                      <a:pt x="16134" y="285750"/>
                    </a:cubicBezTo>
                    <a:cubicBezTo>
                      <a:pt x="16007" y="291465"/>
                      <a:pt x="16007" y="296164"/>
                      <a:pt x="14864" y="301244"/>
                    </a:cubicBezTo>
                    <a:cubicBezTo>
                      <a:pt x="14102" y="304038"/>
                      <a:pt x="13213" y="306705"/>
                      <a:pt x="12070" y="309245"/>
                    </a:cubicBezTo>
                    <a:lnTo>
                      <a:pt x="53345" y="372872"/>
                    </a:lnTo>
                    <a:close/>
                    <a:moveTo>
                      <a:pt x="91953" y="354584"/>
                    </a:moveTo>
                    <a:cubicBezTo>
                      <a:pt x="101351" y="351282"/>
                      <a:pt x="110876" y="348488"/>
                      <a:pt x="120782" y="346456"/>
                    </a:cubicBezTo>
                    <a:lnTo>
                      <a:pt x="56901" y="23241"/>
                    </a:lnTo>
                    <a:cubicBezTo>
                      <a:pt x="52837" y="35306"/>
                      <a:pt x="48519" y="48514"/>
                      <a:pt x="45217" y="59436"/>
                    </a:cubicBezTo>
                    <a:cubicBezTo>
                      <a:pt x="42423" y="68453"/>
                      <a:pt x="40391" y="76200"/>
                      <a:pt x="40010" y="78740"/>
                    </a:cubicBezTo>
                    <a:lnTo>
                      <a:pt x="40010" y="79121"/>
                    </a:lnTo>
                    <a:cubicBezTo>
                      <a:pt x="40010" y="80518"/>
                      <a:pt x="40264" y="83947"/>
                      <a:pt x="40645" y="88011"/>
                    </a:cubicBezTo>
                    <a:cubicBezTo>
                      <a:pt x="41026" y="92329"/>
                      <a:pt x="41661" y="97663"/>
                      <a:pt x="42169" y="103251"/>
                    </a:cubicBezTo>
                    <a:cubicBezTo>
                      <a:pt x="43312" y="114427"/>
                      <a:pt x="44455" y="126619"/>
                      <a:pt x="44455" y="136017"/>
                    </a:cubicBezTo>
                    <a:cubicBezTo>
                      <a:pt x="44455" y="139192"/>
                      <a:pt x="44328" y="141986"/>
                      <a:pt x="43820" y="144907"/>
                    </a:cubicBezTo>
                    <a:cubicBezTo>
                      <a:pt x="43058" y="148971"/>
                      <a:pt x="41661" y="152273"/>
                      <a:pt x="40010" y="155575"/>
                    </a:cubicBezTo>
                    <a:cubicBezTo>
                      <a:pt x="38359" y="158877"/>
                      <a:pt x="36327" y="162052"/>
                      <a:pt x="34295" y="165354"/>
                    </a:cubicBezTo>
                    <a:cubicBezTo>
                      <a:pt x="30358" y="171450"/>
                      <a:pt x="25913" y="177546"/>
                      <a:pt x="22484" y="182753"/>
                    </a:cubicBezTo>
                    <a:lnTo>
                      <a:pt x="91953" y="354457"/>
                    </a:lnTo>
                    <a:close/>
                    <a:moveTo>
                      <a:pt x="281183" y="374015"/>
                    </a:moveTo>
                    <a:lnTo>
                      <a:pt x="327157" y="304800"/>
                    </a:lnTo>
                    <a:cubicBezTo>
                      <a:pt x="326776" y="303657"/>
                      <a:pt x="326395" y="302387"/>
                      <a:pt x="326014" y="301244"/>
                    </a:cubicBezTo>
                    <a:cubicBezTo>
                      <a:pt x="324871" y="296291"/>
                      <a:pt x="324744" y="291465"/>
                      <a:pt x="324744" y="285750"/>
                    </a:cubicBezTo>
                    <a:cubicBezTo>
                      <a:pt x="324744" y="274828"/>
                      <a:pt x="325633" y="261493"/>
                      <a:pt x="325633" y="256921"/>
                    </a:cubicBezTo>
                    <a:cubicBezTo>
                      <a:pt x="325633" y="251587"/>
                      <a:pt x="326141" y="248793"/>
                      <a:pt x="326141" y="246888"/>
                    </a:cubicBezTo>
                    <a:cubicBezTo>
                      <a:pt x="326141" y="244983"/>
                      <a:pt x="325887" y="242062"/>
                      <a:pt x="323982" y="235458"/>
                    </a:cubicBezTo>
                    <a:cubicBezTo>
                      <a:pt x="322204" y="229108"/>
                      <a:pt x="321696" y="222758"/>
                      <a:pt x="321696" y="216789"/>
                    </a:cubicBezTo>
                    <a:cubicBezTo>
                      <a:pt x="321696" y="210820"/>
                      <a:pt x="322204" y="205359"/>
                      <a:pt x="322712" y="200787"/>
                    </a:cubicBezTo>
                    <a:cubicBezTo>
                      <a:pt x="323093" y="196977"/>
                      <a:pt x="323474" y="193802"/>
                      <a:pt x="323601" y="191770"/>
                    </a:cubicBezTo>
                    <a:lnTo>
                      <a:pt x="322712" y="190119"/>
                    </a:lnTo>
                    <a:cubicBezTo>
                      <a:pt x="321696" y="188087"/>
                      <a:pt x="319791" y="185293"/>
                      <a:pt x="317632" y="182118"/>
                    </a:cubicBezTo>
                    <a:cubicBezTo>
                      <a:pt x="313314" y="175768"/>
                      <a:pt x="307726" y="168148"/>
                      <a:pt x="303408" y="160909"/>
                    </a:cubicBezTo>
                    <a:cubicBezTo>
                      <a:pt x="300487" y="155956"/>
                      <a:pt x="297947" y="151384"/>
                      <a:pt x="296804" y="145288"/>
                    </a:cubicBezTo>
                    <a:cubicBezTo>
                      <a:pt x="296296" y="142367"/>
                      <a:pt x="296169" y="139573"/>
                      <a:pt x="296169" y="136398"/>
                    </a:cubicBezTo>
                    <a:cubicBezTo>
                      <a:pt x="296169" y="122555"/>
                      <a:pt x="298836" y="101600"/>
                      <a:pt x="300106" y="88392"/>
                    </a:cubicBezTo>
                    <a:cubicBezTo>
                      <a:pt x="300487" y="84328"/>
                      <a:pt x="300741" y="80899"/>
                      <a:pt x="300741" y="79375"/>
                    </a:cubicBezTo>
                    <a:lnTo>
                      <a:pt x="300741" y="78994"/>
                    </a:lnTo>
                    <a:lnTo>
                      <a:pt x="300360" y="76962"/>
                    </a:lnTo>
                    <a:cubicBezTo>
                      <a:pt x="299979" y="75184"/>
                      <a:pt x="299344" y="72771"/>
                      <a:pt x="298582" y="69850"/>
                    </a:cubicBezTo>
                    <a:cubicBezTo>
                      <a:pt x="297058" y="64135"/>
                      <a:pt x="294772" y="56642"/>
                      <a:pt x="292232" y="48768"/>
                    </a:cubicBezTo>
                    <a:cubicBezTo>
                      <a:pt x="287152" y="32893"/>
                      <a:pt x="281056" y="14859"/>
                      <a:pt x="277119" y="3048"/>
                    </a:cubicBezTo>
                    <a:cubicBezTo>
                      <a:pt x="276738" y="2159"/>
                      <a:pt x="276484" y="1270"/>
                      <a:pt x="276230" y="381"/>
                    </a:cubicBezTo>
                    <a:lnTo>
                      <a:pt x="216032" y="14986"/>
                    </a:lnTo>
                    <a:cubicBezTo>
                      <a:pt x="218699" y="25781"/>
                      <a:pt x="222001" y="42291"/>
                      <a:pt x="222001" y="60071"/>
                    </a:cubicBezTo>
                    <a:cubicBezTo>
                      <a:pt x="222001" y="74422"/>
                      <a:pt x="219842" y="89916"/>
                      <a:pt x="212603" y="103759"/>
                    </a:cubicBezTo>
                    <a:cubicBezTo>
                      <a:pt x="206126" y="116332"/>
                      <a:pt x="194696" y="127381"/>
                      <a:pt x="178694" y="132969"/>
                    </a:cubicBezTo>
                    <a:lnTo>
                      <a:pt x="178567" y="341884"/>
                    </a:lnTo>
                    <a:cubicBezTo>
                      <a:pt x="216032" y="343916"/>
                      <a:pt x="250957" y="355346"/>
                      <a:pt x="281056" y="373761"/>
                    </a:cubicBezTo>
                    <a:close/>
                    <a:moveTo>
                      <a:pt x="132593" y="344170"/>
                    </a:moveTo>
                    <a:cubicBezTo>
                      <a:pt x="143515" y="342519"/>
                      <a:pt x="154818" y="341630"/>
                      <a:pt x="166248" y="341630"/>
                    </a:cubicBezTo>
                    <a:lnTo>
                      <a:pt x="166629" y="341630"/>
                    </a:lnTo>
                    <a:lnTo>
                      <a:pt x="166756" y="134493"/>
                    </a:lnTo>
                    <a:cubicBezTo>
                      <a:pt x="148214" y="129413"/>
                      <a:pt x="135260" y="117602"/>
                      <a:pt x="128148" y="103759"/>
                    </a:cubicBezTo>
                    <a:cubicBezTo>
                      <a:pt x="120909" y="89916"/>
                      <a:pt x="118877" y="74422"/>
                      <a:pt x="118750" y="60071"/>
                    </a:cubicBezTo>
                    <a:cubicBezTo>
                      <a:pt x="118750" y="42291"/>
                      <a:pt x="122052" y="25781"/>
                      <a:pt x="124719" y="14986"/>
                    </a:cubicBezTo>
                    <a:lnTo>
                      <a:pt x="64775" y="0"/>
                    </a:lnTo>
                    <a:cubicBezTo>
                      <a:pt x="64775" y="127"/>
                      <a:pt x="64648" y="381"/>
                      <a:pt x="64648" y="508"/>
                    </a:cubicBezTo>
                    <a:lnTo>
                      <a:pt x="132593" y="344170"/>
                    </a:lnTo>
                    <a:close/>
                  </a:path>
                </a:pathLst>
              </a:custGeom>
              <a:blipFill>
                <a:blip r:embed="rId15"/>
                <a:stretch>
                  <a:fillRect l="-6727" t="-879" r="-2956" b="-796"/>
                </a:stretch>
              </a:blipFill>
            </p:spPr>
            <p:txBody>
              <a:bodyPr/>
              <a:lstStyle/>
              <a:p>
                <a:endParaRPr lang="en-NZ"/>
              </a:p>
            </p:txBody>
          </p:sp>
        </p:grpSp>
        <p:grpSp>
          <p:nvGrpSpPr>
            <p:cNvPr id="29" name="Group 29"/>
            <p:cNvGrpSpPr>
              <a:grpSpLocks noChangeAspect="1"/>
            </p:cNvGrpSpPr>
            <p:nvPr/>
          </p:nvGrpSpPr>
          <p:grpSpPr>
            <a:xfrm rot="-10800000">
              <a:off x="6441150" y="6093950"/>
              <a:ext cx="538052" cy="1131518"/>
              <a:chOff x="0" y="0"/>
              <a:chExt cx="388938" cy="817931"/>
            </a:xfrm>
          </p:grpSpPr>
          <p:sp>
            <p:nvSpPr>
              <p:cNvPr id="30" name="Freeform 30"/>
              <p:cNvSpPr/>
              <p:nvPr/>
            </p:nvSpPr>
            <p:spPr>
              <a:xfrm>
                <a:off x="0" y="0"/>
                <a:ext cx="388874" cy="818007"/>
              </a:xfrm>
              <a:custGeom>
                <a:avLst/>
                <a:gdLst/>
                <a:ahLst/>
                <a:cxnLst/>
                <a:rect l="l" t="t" r="r" b="b"/>
                <a:pathLst>
                  <a:path w="388874" h="818007">
                    <a:moveTo>
                      <a:pt x="206883" y="817880"/>
                    </a:moveTo>
                    <a:lnTo>
                      <a:pt x="206883" y="816864"/>
                    </a:lnTo>
                    <a:cubicBezTo>
                      <a:pt x="214122" y="816229"/>
                      <a:pt x="223901" y="814959"/>
                      <a:pt x="234950" y="812419"/>
                    </a:cubicBezTo>
                    <a:lnTo>
                      <a:pt x="230505" y="789813"/>
                    </a:lnTo>
                    <a:cubicBezTo>
                      <a:pt x="222377" y="791337"/>
                      <a:pt x="214122" y="792353"/>
                      <a:pt x="205613" y="792988"/>
                    </a:cubicBezTo>
                    <a:cubicBezTo>
                      <a:pt x="204470" y="793115"/>
                      <a:pt x="203327" y="793242"/>
                      <a:pt x="202311" y="793242"/>
                    </a:cubicBezTo>
                    <a:lnTo>
                      <a:pt x="202311" y="817880"/>
                    </a:lnTo>
                    <a:lnTo>
                      <a:pt x="206883" y="818007"/>
                    </a:lnTo>
                    <a:close/>
                    <a:moveTo>
                      <a:pt x="246634" y="809371"/>
                    </a:moveTo>
                    <a:cubicBezTo>
                      <a:pt x="248158" y="808863"/>
                      <a:pt x="249809" y="808482"/>
                      <a:pt x="251333" y="807974"/>
                    </a:cubicBezTo>
                    <a:cubicBezTo>
                      <a:pt x="259715" y="805307"/>
                      <a:pt x="268478" y="801878"/>
                      <a:pt x="277368" y="797433"/>
                    </a:cubicBezTo>
                    <a:lnTo>
                      <a:pt x="269875" y="778764"/>
                    </a:lnTo>
                    <a:cubicBezTo>
                      <a:pt x="260985" y="782193"/>
                      <a:pt x="251714" y="785114"/>
                      <a:pt x="242316" y="787400"/>
                    </a:cubicBezTo>
                    <a:lnTo>
                      <a:pt x="246761" y="809498"/>
                    </a:lnTo>
                    <a:close/>
                    <a:moveTo>
                      <a:pt x="287909" y="791464"/>
                    </a:moveTo>
                    <a:cubicBezTo>
                      <a:pt x="297053" y="785749"/>
                      <a:pt x="306070" y="778891"/>
                      <a:pt x="313944" y="770382"/>
                    </a:cubicBezTo>
                    <a:lnTo>
                      <a:pt x="307086" y="759841"/>
                    </a:lnTo>
                    <a:cubicBezTo>
                      <a:pt x="298704" y="765048"/>
                      <a:pt x="289941" y="769874"/>
                      <a:pt x="280797" y="773938"/>
                    </a:cubicBezTo>
                    <a:lnTo>
                      <a:pt x="287909" y="791337"/>
                    </a:lnTo>
                    <a:close/>
                    <a:moveTo>
                      <a:pt x="189230" y="817753"/>
                    </a:moveTo>
                    <a:lnTo>
                      <a:pt x="190246" y="817753"/>
                    </a:lnTo>
                    <a:lnTo>
                      <a:pt x="190246" y="793496"/>
                    </a:lnTo>
                    <a:cubicBezTo>
                      <a:pt x="190119" y="793496"/>
                      <a:pt x="189992" y="793496"/>
                      <a:pt x="189865" y="793496"/>
                    </a:cubicBezTo>
                    <a:cubicBezTo>
                      <a:pt x="146177" y="793369"/>
                      <a:pt x="105537" y="780669"/>
                      <a:pt x="71247" y="758698"/>
                    </a:cubicBezTo>
                    <a:lnTo>
                      <a:pt x="68453" y="763016"/>
                    </a:lnTo>
                    <a:cubicBezTo>
                      <a:pt x="87630" y="787273"/>
                      <a:pt x="114300" y="800608"/>
                      <a:pt x="137541" y="808101"/>
                    </a:cubicBezTo>
                    <a:cubicBezTo>
                      <a:pt x="159893" y="815213"/>
                      <a:pt x="179578" y="816991"/>
                      <a:pt x="188849" y="817626"/>
                    </a:cubicBezTo>
                    <a:lnTo>
                      <a:pt x="189230" y="818007"/>
                    </a:lnTo>
                    <a:close/>
                    <a:moveTo>
                      <a:pt x="61087" y="752348"/>
                    </a:moveTo>
                    <a:lnTo>
                      <a:pt x="61468" y="751840"/>
                    </a:lnTo>
                    <a:cubicBezTo>
                      <a:pt x="61087" y="751586"/>
                      <a:pt x="60706" y="751332"/>
                      <a:pt x="60325" y="751078"/>
                    </a:cubicBezTo>
                    <a:lnTo>
                      <a:pt x="60325" y="751078"/>
                    </a:lnTo>
                    <a:cubicBezTo>
                      <a:pt x="60579" y="751459"/>
                      <a:pt x="60833" y="751967"/>
                      <a:pt x="61087" y="752348"/>
                    </a:cubicBezTo>
                    <a:close/>
                    <a:moveTo>
                      <a:pt x="322072" y="760857"/>
                    </a:moveTo>
                    <a:cubicBezTo>
                      <a:pt x="325247" y="756666"/>
                      <a:pt x="328295" y="752094"/>
                      <a:pt x="330835" y="747268"/>
                    </a:cubicBezTo>
                    <a:cubicBezTo>
                      <a:pt x="332359" y="744474"/>
                      <a:pt x="333756" y="741807"/>
                      <a:pt x="335026" y="739267"/>
                    </a:cubicBezTo>
                    <a:lnTo>
                      <a:pt x="335026" y="739267"/>
                    </a:lnTo>
                    <a:cubicBezTo>
                      <a:pt x="329311" y="744220"/>
                      <a:pt x="323342" y="749046"/>
                      <a:pt x="317119" y="753364"/>
                    </a:cubicBezTo>
                    <a:lnTo>
                      <a:pt x="322072" y="760984"/>
                    </a:lnTo>
                    <a:close/>
                    <a:moveTo>
                      <a:pt x="352171" y="423164"/>
                    </a:moveTo>
                    <a:cubicBezTo>
                      <a:pt x="352679" y="422783"/>
                      <a:pt x="353187" y="422275"/>
                      <a:pt x="353695" y="421894"/>
                    </a:cubicBezTo>
                    <a:cubicBezTo>
                      <a:pt x="359537" y="416687"/>
                      <a:pt x="364490" y="411988"/>
                      <a:pt x="368046" y="405892"/>
                    </a:cubicBezTo>
                    <a:cubicBezTo>
                      <a:pt x="368046" y="405892"/>
                      <a:pt x="368046" y="405765"/>
                      <a:pt x="368173" y="405765"/>
                    </a:cubicBezTo>
                    <a:lnTo>
                      <a:pt x="368173" y="405765"/>
                    </a:lnTo>
                    <a:lnTo>
                      <a:pt x="351536" y="422402"/>
                    </a:lnTo>
                    <a:cubicBezTo>
                      <a:pt x="351790" y="422656"/>
                      <a:pt x="352044" y="422910"/>
                      <a:pt x="352171" y="423164"/>
                    </a:cubicBezTo>
                    <a:close/>
                    <a:moveTo>
                      <a:pt x="32258" y="419227"/>
                    </a:moveTo>
                    <a:cubicBezTo>
                      <a:pt x="33528" y="417957"/>
                      <a:pt x="34671" y="416687"/>
                      <a:pt x="35941" y="415417"/>
                    </a:cubicBezTo>
                    <a:lnTo>
                      <a:pt x="13081" y="391541"/>
                    </a:lnTo>
                    <a:lnTo>
                      <a:pt x="13081" y="391541"/>
                    </a:lnTo>
                    <a:cubicBezTo>
                      <a:pt x="15875" y="397002"/>
                      <a:pt x="18669" y="402082"/>
                      <a:pt x="20955" y="406019"/>
                    </a:cubicBezTo>
                    <a:cubicBezTo>
                      <a:pt x="23876" y="410972"/>
                      <a:pt x="27686" y="415036"/>
                      <a:pt x="32258" y="419227"/>
                    </a:cubicBezTo>
                    <a:close/>
                    <a:moveTo>
                      <a:pt x="44831" y="407289"/>
                    </a:moveTo>
                    <a:cubicBezTo>
                      <a:pt x="46482" y="405765"/>
                      <a:pt x="48260" y="404368"/>
                      <a:pt x="50038" y="402844"/>
                    </a:cubicBezTo>
                    <a:cubicBezTo>
                      <a:pt x="49784" y="402717"/>
                      <a:pt x="49657" y="402463"/>
                      <a:pt x="49403" y="402336"/>
                    </a:cubicBezTo>
                    <a:cubicBezTo>
                      <a:pt x="45339" y="398653"/>
                      <a:pt x="42291" y="395097"/>
                      <a:pt x="41783" y="394081"/>
                    </a:cubicBezTo>
                    <a:cubicBezTo>
                      <a:pt x="38227" y="387858"/>
                      <a:pt x="33655" y="379476"/>
                      <a:pt x="29972" y="371094"/>
                    </a:cubicBezTo>
                    <a:cubicBezTo>
                      <a:pt x="26289" y="362712"/>
                      <a:pt x="23876" y="354330"/>
                      <a:pt x="24003" y="349885"/>
                    </a:cubicBezTo>
                    <a:lnTo>
                      <a:pt x="24257" y="347472"/>
                    </a:lnTo>
                    <a:cubicBezTo>
                      <a:pt x="25654" y="342519"/>
                      <a:pt x="27813" y="337439"/>
                      <a:pt x="29972" y="332613"/>
                    </a:cubicBezTo>
                    <a:lnTo>
                      <a:pt x="14605" y="308864"/>
                    </a:lnTo>
                    <a:cubicBezTo>
                      <a:pt x="13589" y="311404"/>
                      <a:pt x="11811" y="314960"/>
                      <a:pt x="9906" y="319024"/>
                    </a:cubicBezTo>
                    <a:cubicBezTo>
                      <a:pt x="6985" y="325120"/>
                      <a:pt x="3556" y="332359"/>
                      <a:pt x="1143" y="340868"/>
                    </a:cubicBezTo>
                    <a:cubicBezTo>
                      <a:pt x="254" y="343916"/>
                      <a:pt x="0" y="346964"/>
                      <a:pt x="0" y="349885"/>
                    </a:cubicBezTo>
                    <a:cubicBezTo>
                      <a:pt x="0" y="354076"/>
                      <a:pt x="635" y="358140"/>
                      <a:pt x="1524" y="362077"/>
                    </a:cubicBezTo>
                    <a:lnTo>
                      <a:pt x="44831" y="407162"/>
                    </a:lnTo>
                    <a:close/>
                    <a:moveTo>
                      <a:pt x="343027" y="414020"/>
                    </a:moveTo>
                    <a:lnTo>
                      <a:pt x="384048" y="372999"/>
                    </a:lnTo>
                    <a:cubicBezTo>
                      <a:pt x="386715" y="365506"/>
                      <a:pt x="388747" y="357886"/>
                      <a:pt x="388874" y="350012"/>
                    </a:cubicBezTo>
                    <a:cubicBezTo>
                      <a:pt x="388874" y="347091"/>
                      <a:pt x="388620" y="344043"/>
                      <a:pt x="387731" y="340995"/>
                    </a:cubicBezTo>
                    <a:cubicBezTo>
                      <a:pt x="385318" y="332613"/>
                      <a:pt x="381889" y="325247"/>
                      <a:pt x="378968" y="319151"/>
                    </a:cubicBezTo>
                    <a:cubicBezTo>
                      <a:pt x="376047" y="313055"/>
                      <a:pt x="373761" y="308102"/>
                      <a:pt x="373380" y="306197"/>
                    </a:cubicBezTo>
                    <a:cubicBezTo>
                      <a:pt x="373253" y="306070"/>
                      <a:pt x="373253" y="305308"/>
                      <a:pt x="373126" y="304292"/>
                    </a:cubicBezTo>
                    <a:lnTo>
                      <a:pt x="356997" y="328676"/>
                    </a:lnTo>
                    <a:cubicBezTo>
                      <a:pt x="357124" y="328930"/>
                      <a:pt x="357251" y="329311"/>
                      <a:pt x="357378" y="329565"/>
                    </a:cubicBezTo>
                    <a:cubicBezTo>
                      <a:pt x="360172" y="335407"/>
                      <a:pt x="362966" y="341503"/>
                      <a:pt x="364744" y="347599"/>
                    </a:cubicBezTo>
                    <a:lnTo>
                      <a:pt x="364998" y="350012"/>
                    </a:lnTo>
                    <a:cubicBezTo>
                      <a:pt x="365125" y="354457"/>
                      <a:pt x="362712" y="362839"/>
                      <a:pt x="359029" y="371221"/>
                    </a:cubicBezTo>
                    <a:cubicBezTo>
                      <a:pt x="355346" y="379603"/>
                      <a:pt x="350774" y="387985"/>
                      <a:pt x="347218" y="394208"/>
                    </a:cubicBezTo>
                    <a:cubicBezTo>
                      <a:pt x="346710" y="395478"/>
                      <a:pt x="342773" y="399796"/>
                      <a:pt x="337820" y="403987"/>
                    </a:cubicBezTo>
                    <a:cubicBezTo>
                      <a:pt x="336931" y="404876"/>
                      <a:pt x="335915" y="405638"/>
                      <a:pt x="334899" y="406527"/>
                    </a:cubicBezTo>
                    <a:cubicBezTo>
                      <a:pt x="337693" y="408940"/>
                      <a:pt x="340360" y="411480"/>
                      <a:pt x="343154" y="414020"/>
                    </a:cubicBezTo>
                    <a:close/>
                    <a:moveTo>
                      <a:pt x="36068" y="319913"/>
                    </a:moveTo>
                    <a:cubicBezTo>
                      <a:pt x="37211" y="317373"/>
                      <a:pt x="38100" y="314706"/>
                      <a:pt x="38862" y="311912"/>
                    </a:cubicBezTo>
                    <a:cubicBezTo>
                      <a:pt x="40005" y="306959"/>
                      <a:pt x="40132" y="302133"/>
                      <a:pt x="40132" y="296418"/>
                    </a:cubicBezTo>
                    <a:cubicBezTo>
                      <a:pt x="40132" y="285496"/>
                      <a:pt x="39243" y="272161"/>
                      <a:pt x="39243" y="267589"/>
                    </a:cubicBezTo>
                    <a:cubicBezTo>
                      <a:pt x="39243" y="262255"/>
                      <a:pt x="38608" y="259461"/>
                      <a:pt x="38735" y="257429"/>
                    </a:cubicBezTo>
                    <a:cubicBezTo>
                      <a:pt x="38862" y="255397"/>
                      <a:pt x="38989" y="252603"/>
                      <a:pt x="40894" y="245999"/>
                    </a:cubicBezTo>
                    <a:cubicBezTo>
                      <a:pt x="42672" y="239649"/>
                      <a:pt x="43180" y="233299"/>
                      <a:pt x="43180" y="227330"/>
                    </a:cubicBezTo>
                    <a:cubicBezTo>
                      <a:pt x="43180" y="223012"/>
                      <a:pt x="42926" y="218948"/>
                      <a:pt x="42545" y="215265"/>
                    </a:cubicBezTo>
                    <a:lnTo>
                      <a:pt x="27686" y="178689"/>
                    </a:lnTo>
                    <a:cubicBezTo>
                      <a:pt x="27559" y="178943"/>
                      <a:pt x="27432" y="179070"/>
                      <a:pt x="27305" y="179324"/>
                    </a:cubicBezTo>
                    <a:cubicBezTo>
                      <a:pt x="25019" y="182753"/>
                      <a:pt x="22860" y="186055"/>
                      <a:pt x="21082" y="189357"/>
                    </a:cubicBezTo>
                    <a:cubicBezTo>
                      <a:pt x="20193" y="191008"/>
                      <a:pt x="19431" y="192659"/>
                      <a:pt x="18669" y="194564"/>
                    </a:cubicBezTo>
                    <a:cubicBezTo>
                      <a:pt x="17907" y="196469"/>
                      <a:pt x="17399" y="198501"/>
                      <a:pt x="17272" y="201549"/>
                    </a:cubicBezTo>
                    <a:cubicBezTo>
                      <a:pt x="17272" y="205613"/>
                      <a:pt x="17780" y="209550"/>
                      <a:pt x="18288" y="213995"/>
                    </a:cubicBezTo>
                    <a:cubicBezTo>
                      <a:pt x="18796" y="218440"/>
                      <a:pt x="19177" y="223139"/>
                      <a:pt x="19177" y="227584"/>
                    </a:cubicBezTo>
                    <a:cubicBezTo>
                      <a:pt x="19177" y="232029"/>
                      <a:pt x="18796" y="236347"/>
                      <a:pt x="17780" y="239649"/>
                    </a:cubicBezTo>
                    <a:cubicBezTo>
                      <a:pt x="15494" y="247523"/>
                      <a:pt x="14732" y="252984"/>
                      <a:pt x="14732" y="257683"/>
                    </a:cubicBezTo>
                    <a:cubicBezTo>
                      <a:pt x="14732" y="262382"/>
                      <a:pt x="15240" y="264795"/>
                      <a:pt x="15240" y="267843"/>
                    </a:cubicBezTo>
                    <a:cubicBezTo>
                      <a:pt x="15240" y="272796"/>
                      <a:pt x="15748" y="281178"/>
                      <a:pt x="16002" y="289179"/>
                    </a:cubicBezTo>
                    <a:lnTo>
                      <a:pt x="36068" y="320040"/>
                    </a:lnTo>
                    <a:close/>
                    <a:moveTo>
                      <a:pt x="190881" y="145415"/>
                    </a:moveTo>
                    <a:lnTo>
                      <a:pt x="190881" y="119888"/>
                    </a:lnTo>
                    <a:cubicBezTo>
                      <a:pt x="182372" y="116078"/>
                      <a:pt x="177419" y="110617"/>
                      <a:pt x="173482" y="103505"/>
                    </a:cubicBezTo>
                    <a:cubicBezTo>
                      <a:pt x="168783" y="94742"/>
                      <a:pt x="166878" y="82931"/>
                      <a:pt x="166878" y="70866"/>
                    </a:cubicBezTo>
                    <a:cubicBezTo>
                      <a:pt x="166878" y="58293"/>
                      <a:pt x="168910" y="45593"/>
                      <a:pt x="171069" y="36195"/>
                    </a:cubicBezTo>
                    <a:cubicBezTo>
                      <a:pt x="172085" y="31496"/>
                      <a:pt x="173101" y="27686"/>
                      <a:pt x="173863" y="25019"/>
                    </a:cubicBezTo>
                    <a:lnTo>
                      <a:pt x="87249" y="4572"/>
                    </a:lnTo>
                    <a:lnTo>
                      <a:pt x="88519" y="11303"/>
                    </a:lnTo>
                    <a:cubicBezTo>
                      <a:pt x="88646" y="11176"/>
                      <a:pt x="88646" y="10922"/>
                      <a:pt x="88646" y="10795"/>
                    </a:cubicBezTo>
                    <a:lnTo>
                      <a:pt x="148717" y="25781"/>
                    </a:lnTo>
                    <a:cubicBezTo>
                      <a:pt x="146050" y="36576"/>
                      <a:pt x="142748" y="53086"/>
                      <a:pt x="142748" y="70866"/>
                    </a:cubicBezTo>
                    <a:cubicBezTo>
                      <a:pt x="142748" y="85217"/>
                      <a:pt x="144907" y="100711"/>
                      <a:pt x="152146" y="114554"/>
                    </a:cubicBezTo>
                    <a:cubicBezTo>
                      <a:pt x="159258" y="128397"/>
                      <a:pt x="172212" y="140208"/>
                      <a:pt x="190754" y="145288"/>
                    </a:cubicBezTo>
                    <a:close/>
                    <a:moveTo>
                      <a:pt x="351155" y="315468"/>
                    </a:moveTo>
                    <a:lnTo>
                      <a:pt x="373126" y="282321"/>
                    </a:lnTo>
                    <a:cubicBezTo>
                      <a:pt x="373380" y="276606"/>
                      <a:pt x="373634" y="271145"/>
                      <a:pt x="373634" y="267589"/>
                    </a:cubicBezTo>
                    <a:cubicBezTo>
                      <a:pt x="373634" y="264541"/>
                      <a:pt x="374142" y="262255"/>
                      <a:pt x="374142" y="257556"/>
                    </a:cubicBezTo>
                    <a:cubicBezTo>
                      <a:pt x="374142" y="252857"/>
                      <a:pt x="373380" y="247269"/>
                      <a:pt x="371094" y="239522"/>
                    </a:cubicBezTo>
                    <a:cubicBezTo>
                      <a:pt x="370205" y="236220"/>
                      <a:pt x="369697" y="232029"/>
                      <a:pt x="369697" y="227457"/>
                    </a:cubicBezTo>
                    <a:cubicBezTo>
                      <a:pt x="369697" y="222885"/>
                      <a:pt x="370078" y="218186"/>
                      <a:pt x="370586" y="213868"/>
                    </a:cubicBezTo>
                    <a:cubicBezTo>
                      <a:pt x="371094" y="209550"/>
                      <a:pt x="371602" y="205486"/>
                      <a:pt x="371602" y="201422"/>
                    </a:cubicBezTo>
                    <a:cubicBezTo>
                      <a:pt x="371602" y="197358"/>
                      <a:pt x="370459" y="195072"/>
                      <a:pt x="369570" y="192659"/>
                    </a:cubicBezTo>
                    <a:cubicBezTo>
                      <a:pt x="367792" y="188722"/>
                      <a:pt x="365379" y="184912"/>
                      <a:pt x="362839" y="180975"/>
                    </a:cubicBezTo>
                    <a:cubicBezTo>
                      <a:pt x="358902" y="175006"/>
                      <a:pt x="354203" y="168656"/>
                      <a:pt x="350647" y="163068"/>
                    </a:cubicBezTo>
                    <a:cubicBezTo>
                      <a:pt x="348869" y="160274"/>
                      <a:pt x="347218" y="157607"/>
                      <a:pt x="346202" y="155575"/>
                    </a:cubicBezTo>
                    <a:cubicBezTo>
                      <a:pt x="345186" y="153543"/>
                      <a:pt x="344678" y="151892"/>
                      <a:pt x="344678" y="151892"/>
                    </a:cubicBezTo>
                    <a:cubicBezTo>
                      <a:pt x="344551" y="151257"/>
                      <a:pt x="344424" y="149352"/>
                      <a:pt x="344424" y="146939"/>
                    </a:cubicBezTo>
                    <a:cubicBezTo>
                      <a:pt x="344424" y="139573"/>
                      <a:pt x="345440" y="127635"/>
                      <a:pt x="346583" y="116586"/>
                    </a:cubicBezTo>
                    <a:cubicBezTo>
                      <a:pt x="347218" y="111125"/>
                      <a:pt x="347726" y="105791"/>
                      <a:pt x="348234" y="101219"/>
                    </a:cubicBezTo>
                    <a:cubicBezTo>
                      <a:pt x="348742" y="96647"/>
                      <a:pt x="348996" y="92837"/>
                      <a:pt x="348996" y="89662"/>
                    </a:cubicBezTo>
                    <a:cubicBezTo>
                      <a:pt x="348996" y="87630"/>
                      <a:pt x="348742" y="86360"/>
                      <a:pt x="348488" y="84709"/>
                    </a:cubicBezTo>
                    <a:cubicBezTo>
                      <a:pt x="347472" y="79121"/>
                      <a:pt x="345186" y="71374"/>
                      <a:pt x="342392" y="61722"/>
                    </a:cubicBezTo>
                    <a:cubicBezTo>
                      <a:pt x="336169" y="41148"/>
                      <a:pt x="326898" y="13970"/>
                      <a:pt x="322199" y="635"/>
                    </a:cubicBezTo>
                    <a:lnTo>
                      <a:pt x="215265" y="26035"/>
                    </a:lnTo>
                    <a:cubicBezTo>
                      <a:pt x="217678" y="34544"/>
                      <a:pt x="221996" y="52705"/>
                      <a:pt x="221996" y="70866"/>
                    </a:cubicBezTo>
                    <a:cubicBezTo>
                      <a:pt x="221996" y="82931"/>
                      <a:pt x="220091" y="94615"/>
                      <a:pt x="215392" y="103505"/>
                    </a:cubicBezTo>
                    <a:cubicBezTo>
                      <a:pt x="212344" y="109220"/>
                      <a:pt x="208534" y="113792"/>
                      <a:pt x="202819" y="117348"/>
                    </a:cubicBezTo>
                    <a:lnTo>
                      <a:pt x="202819" y="143891"/>
                    </a:lnTo>
                    <a:cubicBezTo>
                      <a:pt x="218821" y="138176"/>
                      <a:pt x="230251" y="127254"/>
                      <a:pt x="236728" y="114681"/>
                    </a:cubicBezTo>
                    <a:cubicBezTo>
                      <a:pt x="243967" y="100838"/>
                      <a:pt x="245999" y="85344"/>
                      <a:pt x="246126" y="70993"/>
                    </a:cubicBezTo>
                    <a:cubicBezTo>
                      <a:pt x="246126" y="53213"/>
                      <a:pt x="242824" y="36703"/>
                      <a:pt x="240157" y="25908"/>
                    </a:cubicBezTo>
                    <a:lnTo>
                      <a:pt x="300228" y="10795"/>
                    </a:lnTo>
                    <a:cubicBezTo>
                      <a:pt x="300482" y="11684"/>
                      <a:pt x="300863" y="12573"/>
                      <a:pt x="301117" y="13462"/>
                    </a:cubicBezTo>
                    <a:cubicBezTo>
                      <a:pt x="305181" y="25273"/>
                      <a:pt x="311277" y="43307"/>
                      <a:pt x="316230" y="59182"/>
                    </a:cubicBezTo>
                    <a:cubicBezTo>
                      <a:pt x="318770" y="67183"/>
                      <a:pt x="321056" y="74549"/>
                      <a:pt x="322580" y="80264"/>
                    </a:cubicBezTo>
                    <a:cubicBezTo>
                      <a:pt x="323342" y="83185"/>
                      <a:pt x="323977" y="85598"/>
                      <a:pt x="324358" y="87376"/>
                    </a:cubicBezTo>
                    <a:lnTo>
                      <a:pt x="324739" y="89408"/>
                    </a:lnTo>
                    <a:lnTo>
                      <a:pt x="324739" y="89789"/>
                    </a:lnTo>
                    <a:cubicBezTo>
                      <a:pt x="324739" y="91186"/>
                      <a:pt x="324485" y="94615"/>
                      <a:pt x="324104" y="98806"/>
                    </a:cubicBezTo>
                    <a:cubicBezTo>
                      <a:pt x="322834" y="112014"/>
                      <a:pt x="320167" y="132969"/>
                      <a:pt x="320167" y="146812"/>
                    </a:cubicBezTo>
                    <a:cubicBezTo>
                      <a:pt x="320167" y="149987"/>
                      <a:pt x="320294" y="152781"/>
                      <a:pt x="320802" y="155702"/>
                    </a:cubicBezTo>
                    <a:cubicBezTo>
                      <a:pt x="321945" y="161798"/>
                      <a:pt x="324485" y="166370"/>
                      <a:pt x="327406" y="171323"/>
                    </a:cubicBezTo>
                    <a:cubicBezTo>
                      <a:pt x="331851" y="178689"/>
                      <a:pt x="337312" y="186182"/>
                      <a:pt x="341630" y="192532"/>
                    </a:cubicBezTo>
                    <a:cubicBezTo>
                      <a:pt x="343789" y="195707"/>
                      <a:pt x="345567" y="198501"/>
                      <a:pt x="346710" y="200533"/>
                    </a:cubicBezTo>
                    <a:lnTo>
                      <a:pt x="347599" y="202184"/>
                    </a:lnTo>
                    <a:cubicBezTo>
                      <a:pt x="347472" y="204089"/>
                      <a:pt x="347218" y="207391"/>
                      <a:pt x="346710" y="211201"/>
                    </a:cubicBezTo>
                    <a:cubicBezTo>
                      <a:pt x="346202" y="215773"/>
                      <a:pt x="345694" y="221361"/>
                      <a:pt x="345694" y="227203"/>
                    </a:cubicBezTo>
                    <a:cubicBezTo>
                      <a:pt x="345694" y="233045"/>
                      <a:pt x="346202" y="239522"/>
                      <a:pt x="347980" y="245872"/>
                    </a:cubicBezTo>
                    <a:cubicBezTo>
                      <a:pt x="349885" y="252476"/>
                      <a:pt x="350139" y="255270"/>
                      <a:pt x="350139" y="257302"/>
                    </a:cubicBezTo>
                    <a:cubicBezTo>
                      <a:pt x="350139" y="259334"/>
                      <a:pt x="349631" y="262128"/>
                      <a:pt x="349631" y="267335"/>
                    </a:cubicBezTo>
                    <a:cubicBezTo>
                      <a:pt x="349631" y="271907"/>
                      <a:pt x="348742" y="285242"/>
                      <a:pt x="348742" y="296164"/>
                    </a:cubicBezTo>
                    <a:cubicBezTo>
                      <a:pt x="348742" y="301879"/>
                      <a:pt x="348869" y="306578"/>
                      <a:pt x="350012" y="311658"/>
                    </a:cubicBezTo>
                    <a:cubicBezTo>
                      <a:pt x="350393" y="312928"/>
                      <a:pt x="350647" y="314071"/>
                      <a:pt x="351155" y="315214"/>
                    </a:cubicBezTo>
                    <a:close/>
                    <a:moveTo>
                      <a:pt x="46609" y="193548"/>
                    </a:moveTo>
                    <a:cubicBezTo>
                      <a:pt x="50038" y="188341"/>
                      <a:pt x="54483" y="182245"/>
                      <a:pt x="58420" y="176149"/>
                    </a:cubicBezTo>
                    <a:cubicBezTo>
                      <a:pt x="60452" y="172974"/>
                      <a:pt x="62484" y="169672"/>
                      <a:pt x="64135" y="166370"/>
                    </a:cubicBezTo>
                    <a:cubicBezTo>
                      <a:pt x="65786" y="163068"/>
                      <a:pt x="67183" y="159893"/>
                      <a:pt x="67945" y="155702"/>
                    </a:cubicBezTo>
                    <a:cubicBezTo>
                      <a:pt x="68453" y="152781"/>
                      <a:pt x="68580" y="149987"/>
                      <a:pt x="68580" y="146812"/>
                    </a:cubicBezTo>
                    <a:cubicBezTo>
                      <a:pt x="68580" y="137414"/>
                      <a:pt x="67437" y="125222"/>
                      <a:pt x="66294" y="114046"/>
                    </a:cubicBezTo>
                    <a:cubicBezTo>
                      <a:pt x="65659" y="108458"/>
                      <a:pt x="65151" y="103124"/>
                      <a:pt x="64770" y="98806"/>
                    </a:cubicBezTo>
                    <a:cubicBezTo>
                      <a:pt x="64389" y="94742"/>
                      <a:pt x="64135" y="91313"/>
                      <a:pt x="64135" y="89916"/>
                    </a:cubicBezTo>
                    <a:lnTo>
                      <a:pt x="64135" y="89535"/>
                    </a:lnTo>
                    <a:cubicBezTo>
                      <a:pt x="64516" y="86995"/>
                      <a:pt x="66548" y="79248"/>
                      <a:pt x="69342" y="70231"/>
                    </a:cubicBezTo>
                    <a:cubicBezTo>
                      <a:pt x="72644" y="59309"/>
                      <a:pt x="76962" y="46101"/>
                      <a:pt x="81026" y="34036"/>
                    </a:cubicBezTo>
                    <a:lnTo>
                      <a:pt x="74422" y="1524"/>
                    </a:lnTo>
                    <a:lnTo>
                      <a:pt x="67818" y="0"/>
                    </a:lnTo>
                    <a:cubicBezTo>
                      <a:pt x="67564" y="254"/>
                      <a:pt x="67183" y="508"/>
                      <a:pt x="66929" y="762"/>
                    </a:cubicBezTo>
                    <a:cubicBezTo>
                      <a:pt x="64135" y="8763"/>
                      <a:pt x="59690" y="21844"/>
                      <a:pt x="55245" y="35433"/>
                    </a:cubicBezTo>
                    <a:cubicBezTo>
                      <a:pt x="51562" y="46482"/>
                      <a:pt x="48006" y="57912"/>
                      <a:pt x="45212" y="67310"/>
                    </a:cubicBezTo>
                    <a:cubicBezTo>
                      <a:pt x="43815" y="72009"/>
                      <a:pt x="42672" y="76200"/>
                      <a:pt x="41783" y="79756"/>
                    </a:cubicBezTo>
                    <a:cubicBezTo>
                      <a:pt x="41402" y="81534"/>
                      <a:pt x="41021" y="83185"/>
                      <a:pt x="40767" y="84709"/>
                    </a:cubicBezTo>
                    <a:cubicBezTo>
                      <a:pt x="40513" y="86233"/>
                      <a:pt x="40259" y="87630"/>
                      <a:pt x="40259" y="89662"/>
                    </a:cubicBezTo>
                    <a:cubicBezTo>
                      <a:pt x="40259" y="92837"/>
                      <a:pt x="40640" y="96520"/>
                      <a:pt x="41021" y="101092"/>
                    </a:cubicBezTo>
                    <a:cubicBezTo>
                      <a:pt x="42291" y="114681"/>
                      <a:pt x="44831" y="135636"/>
                      <a:pt x="44831" y="146812"/>
                    </a:cubicBezTo>
                    <a:cubicBezTo>
                      <a:pt x="44831" y="149225"/>
                      <a:pt x="44704" y="151130"/>
                      <a:pt x="44577" y="151765"/>
                    </a:cubicBezTo>
                    <a:cubicBezTo>
                      <a:pt x="44704" y="151892"/>
                      <a:pt x="43434" y="155321"/>
                      <a:pt x="41021" y="159131"/>
                    </a:cubicBezTo>
                    <a:cubicBezTo>
                      <a:pt x="39624" y="161544"/>
                      <a:pt x="37973" y="164084"/>
                      <a:pt x="36068" y="166751"/>
                    </a:cubicBezTo>
                    <a:lnTo>
                      <a:pt x="46863" y="193421"/>
                    </a:lnTo>
                    <a:close/>
                  </a:path>
                </a:pathLst>
              </a:custGeom>
              <a:blipFill>
                <a:blip r:embed="rId16"/>
                <a:stretch>
                  <a:fillRect l="-2181" t="-686" r="-1358" b="-1274"/>
                </a:stretch>
              </a:blipFill>
            </p:spPr>
            <p:txBody>
              <a:bodyPr/>
              <a:lstStyle/>
              <a:p>
                <a:endParaRPr lang="en-NZ"/>
              </a:p>
            </p:txBody>
          </p:sp>
        </p:grpSp>
        <p:grpSp>
          <p:nvGrpSpPr>
            <p:cNvPr id="31" name="Group 31"/>
            <p:cNvGrpSpPr>
              <a:grpSpLocks noChangeAspect="1"/>
            </p:cNvGrpSpPr>
            <p:nvPr/>
          </p:nvGrpSpPr>
          <p:grpSpPr>
            <a:xfrm rot="-10800000">
              <a:off x="6445560" y="7219161"/>
              <a:ext cx="523294" cy="324342"/>
              <a:chOff x="0" y="0"/>
              <a:chExt cx="378270" cy="234455"/>
            </a:xfrm>
          </p:grpSpPr>
          <p:sp>
            <p:nvSpPr>
              <p:cNvPr id="32" name="Freeform 32"/>
              <p:cNvSpPr/>
              <p:nvPr/>
            </p:nvSpPr>
            <p:spPr>
              <a:xfrm>
                <a:off x="0" y="0"/>
                <a:ext cx="378206" cy="234442"/>
              </a:xfrm>
              <a:custGeom>
                <a:avLst/>
                <a:gdLst/>
                <a:ahLst/>
                <a:cxnLst/>
                <a:rect l="l" t="t" r="r" b="b"/>
                <a:pathLst>
                  <a:path w="378206" h="234442">
                    <a:moveTo>
                      <a:pt x="183515" y="234442"/>
                    </a:moveTo>
                    <a:lnTo>
                      <a:pt x="183642" y="35433"/>
                    </a:lnTo>
                    <a:lnTo>
                      <a:pt x="175641" y="35814"/>
                    </a:lnTo>
                    <a:lnTo>
                      <a:pt x="175641" y="35179"/>
                    </a:lnTo>
                    <a:cubicBezTo>
                      <a:pt x="155829" y="34925"/>
                      <a:pt x="123444" y="34290"/>
                      <a:pt x="100203" y="33147"/>
                    </a:cubicBezTo>
                    <a:cubicBezTo>
                      <a:pt x="91059" y="32766"/>
                      <a:pt x="83312" y="32258"/>
                      <a:pt x="77851" y="31496"/>
                    </a:cubicBezTo>
                    <a:lnTo>
                      <a:pt x="73406" y="31369"/>
                    </a:lnTo>
                    <a:lnTo>
                      <a:pt x="69850" y="29845"/>
                    </a:lnTo>
                    <a:cubicBezTo>
                      <a:pt x="63500" y="28067"/>
                      <a:pt x="56388" y="25273"/>
                      <a:pt x="48260" y="21844"/>
                    </a:cubicBezTo>
                    <a:cubicBezTo>
                      <a:pt x="44577" y="20320"/>
                      <a:pt x="40767" y="18542"/>
                      <a:pt x="36830" y="16764"/>
                    </a:cubicBezTo>
                    <a:lnTo>
                      <a:pt x="36830" y="16764"/>
                    </a:lnTo>
                    <a:lnTo>
                      <a:pt x="74803" y="208534"/>
                    </a:lnTo>
                    <a:lnTo>
                      <a:pt x="183642" y="234315"/>
                    </a:lnTo>
                    <a:close/>
                    <a:moveTo>
                      <a:pt x="38100" y="215646"/>
                    </a:moveTo>
                    <a:cubicBezTo>
                      <a:pt x="38735" y="215646"/>
                      <a:pt x="40894" y="214884"/>
                      <a:pt x="42799" y="213233"/>
                    </a:cubicBezTo>
                    <a:cubicBezTo>
                      <a:pt x="44704" y="211582"/>
                      <a:pt x="46482" y="209677"/>
                      <a:pt x="46736" y="209423"/>
                    </a:cubicBezTo>
                    <a:lnTo>
                      <a:pt x="46736" y="209423"/>
                    </a:lnTo>
                    <a:lnTo>
                      <a:pt x="51435" y="203200"/>
                    </a:lnTo>
                    <a:lnTo>
                      <a:pt x="61849" y="205613"/>
                    </a:lnTo>
                    <a:lnTo>
                      <a:pt x="23241" y="10668"/>
                    </a:lnTo>
                    <a:lnTo>
                      <a:pt x="0" y="1016"/>
                    </a:lnTo>
                    <a:lnTo>
                      <a:pt x="0" y="1016"/>
                    </a:lnTo>
                    <a:cubicBezTo>
                      <a:pt x="889" y="3937"/>
                      <a:pt x="1397" y="6985"/>
                      <a:pt x="2032" y="10541"/>
                    </a:cubicBezTo>
                    <a:cubicBezTo>
                      <a:pt x="3048" y="17272"/>
                      <a:pt x="3810" y="25781"/>
                      <a:pt x="4445" y="36576"/>
                    </a:cubicBezTo>
                    <a:cubicBezTo>
                      <a:pt x="5842" y="58166"/>
                      <a:pt x="6985" y="89535"/>
                      <a:pt x="9271" y="135255"/>
                    </a:cubicBezTo>
                    <a:cubicBezTo>
                      <a:pt x="11176" y="174244"/>
                      <a:pt x="18796" y="194818"/>
                      <a:pt x="25273" y="204851"/>
                    </a:cubicBezTo>
                    <a:cubicBezTo>
                      <a:pt x="31496" y="214376"/>
                      <a:pt x="36068" y="215138"/>
                      <a:pt x="36830" y="215392"/>
                    </a:cubicBezTo>
                    <a:lnTo>
                      <a:pt x="36957" y="215392"/>
                    </a:lnTo>
                    <a:lnTo>
                      <a:pt x="37846" y="215519"/>
                    </a:lnTo>
                    <a:lnTo>
                      <a:pt x="38100" y="215519"/>
                    </a:lnTo>
                    <a:cubicBezTo>
                      <a:pt x="38100" y="215519"/>
                      <a:pt x="38227" y="215519"/>
                      <a:pt x="38227" y="215519"/>
                    </a:cubicBezTo>
                    <a:close/>
                    <a:moveTo>
                      <a:pt x="195453" y="234188"/>
                    </a:moveTo>
                    <a:lnTo>
                      <a:pt x="326517" y="203073"/>
                    </a:lnTo>
                    <a:lnTo>
                      <a:pt x="331216" y="209296"/>
                    </a:lnTo>
                    <a:lnTo>
                      <a:pt x="331343" y="209423"/>
                    </a:lnTo>
                    <a:lnTo>
                      <a:pt x="331978" y="210185"/>
                    </a:lnTo>
                    <a:lnTo>
                      <a:pt x="334645" y="212725"/>
                    </a:lnTo>
                    <a:cubicBezTo>
                      <a:pt x="336677" y="214503"/>
                      <a:pt x="339090" y="215519"/>
                      <a:pt x="339725" y="215519"/>
                    </a:cubicBezTo>
                    <a:cubicBezTo>
                      <a:pt x="339725" y="215519"/>
                      <a:pt x="339852" y="215519"/>
                      <a:pt x="339852" y="215519"/>
                    </a:cubicBezTo>
                    <a:lnTo>
                      <a:pt x="339979" y="215519"/>
                    </a:lnTo>
                    <a:lnTo>
                      <a:pt x="340868" y="215392"/>
                    </a:lnTo>
                    <a:lnTo>
                      <a:pt x="341122" y="215392"/>
                    </a:lnTo>
                    <a:lnTo>
                      <a:pt x="342392" y="215011"/>
                    </a:lnTo>
                    <a:cubicBezTo>
                      <a:pt x="343916" y="214376"/>
                      <a:pt x="346583" y="212852"/>
                      <a:pt x="350012" y="208534"/>
                    </a:cubicBezTo>
                    <a:cubicBezTo>
                      <a:pt x="356870" y="200025"/>
                      <a:pt x="366395" y="179578"/>
                      <a:pt x="368554" y="135255"/>
                    </a:cubicBezTo>
                    <a:cubicBezTo>
                      <a:pt x="372110" y="66548"/>
                      <a:pt x="372872" y="30734"/>
                      <a:pt x="375920" y="10541"/>
                    </a:cubicBezTo>
                    <a:cubicBezTo>
                      <a:pt x="376555" y="6604"/>
                      <a:pt x="377190" y="3175"/>
                      <a:pt x="378206" y="0"/>
                    </a:cubicBezTo>
                    <a:lnTo>
                      <a:pt x="378206" y="0"/>
                    </a:lnTo>
                    <a:lnTo>
                      <a:pt x="366776" y="4826"/>
                    </a:lnTo>
                    <a:cubicBezTo>
                      <a:pt x="354584" y="10795"/>
                      <a:pt x="341376" y="17145"/>
                      <a:pt x="329819" y="22098"/>
                    </a:cubicBezTo>
                    <a:cubicBezTo>
                      <a:pt x="319532" y="26416"/>
                      <a:pt x="310896" y="29718"/>
                      <a:pt x="303276" y="31242"/>
                    </a:cubicBezTo>
                    <a:lnTo>
                      <a:pt x="302514" y="31623"/>
                    </a:lnTo>
                    <a:lnTo>
                      <a:pt x="300990" y="31750"/>
                    </a:lnTo>
                    <a:cubicBezTo>
                      <a:pt x="295402" y="32512"/>
                      <a:pt x="287528" y="33020"/>
                      <a:pt x="277876" y="33401"/>
                    </a:cubicBezTo>
                    <a:cubicBezTo>
                      <a:pt x="267970" y="33909"/>
                      <a:pt x="256286" y="34290"/>
                      <a:pt x="244729" y="34544"/>
                    </a:cubicBezTo>
                    <a:cubicBezTo>
                      <a:pt x="228727" y="34925"/>
                      <a:pt x="212725" y="35179"/>
                      <a:pt x="201295" y="35433"/>
                    </a:cubicBezTo>
                    <a:lnTo>
                      <a:pt x="201295" y="36068"/>
                    </a:lnTo>
                    <a:lnTo>
                      <a:pt x="195707" y="35814"/>
                    </a:lnTo>
                    <a:lnTo>
                      <a:pt x="195580" y="234442"/>
                    </a:lnTo>
                    <a:close/>
                  </a:path>
                </a:pathLst>
              </a:custGeom>
              <a:blipFill>
                <a:blip r:embed="rId17"/>
                <a:stretch>
                  <a:fillRect l="-1685" t="-2470" r="-2239" b="-3846"/>
                </a:stretch>
              </a:blipFill>
            </p:spPr>
            <p:txBody>
              <a:bodyPr/>
              <a:lstStyle/>
              <a:p>
                <a:endParaRPr lang="en-NZ"/>
              </a:p>
            </p:txBody>
          </p:sp>
        </p:grpSp>
        <p:grpSp>
          <p:nvGrpSpPr>
            <p:cNvPr id="33" name="Group 33"/>
            <p:cNvGrpSpPr>
              <a:grpSpLocks noChangeAspect="1"/>
            </p:cNvGrpSpPr>
            <p:nvPr/>
          </p:nvGrpSpPr>
          <p:grpSpPr>
            <a:xfrm rot="-10800000">
              <a:off x="6384806" y="7182195"/>
              <a:ext cx="645206" cy="432357"/>
              <a:chOff x="0" y="0"/>
              <a:chExt cx="466395" cy="312534"/>
            </a:xfrm>
          </p:grpSpPr>
          <p:sp>
            <p:nvSpPr>
              <p:cNvPr id="34" name="Freeform 34"/>
              <p:cNvSpPr/>
              <p:nvPr/>
            </p:nvSpPr>
            <p:spPr>
              <a:xfrm>
                <a:off x="0" y="0"/>
                <a:ext cx="466344" cy="312674"/>
              </a:xfrm>
              <a:custGeom>
                <a:avLst/>
                <a:gdLst/>
                <a:ahLst/>
                <a:cxnLst/>
                <a:rect l="l" t="t" r="r" b="b"/>
                <a:pathLst>
                  <a:path w="466344" h="312674">
                    <a:moveTo>
                      <a:pt x="227711" y="312547"/>
                    </a:moveTo>
                    <a:lnTo>
                      <a:pt x="227711" y="285877"/>
                    </a:lnTo>
                    <a:lnTo>
                      <a:pt x="118872" y="260096"/>
                    </a:lnTo>
                    <a:lnTo>
                      <a:pt x="123952" y="286004"/>
                    </a:lnTo>
                    <a:lnTo>
                      <a:pt x="210566" y="306578"/>
                    </a:lnTo>
                    <a:lnTo>
                      <a:pt x="219456" y="308737"/>
                    </a:lnTo>
                    <a:cubicBezTo>
                      <a:pt x="219837" y="309118"/>
                      <a:pt x="220218" y="309499"/>
                      <a:pt x="220599" y="309880"/>
                    </a:cubicBezTo>
                    <a:cubicBezTo>
                      <a:pt x="221869" y="311023"/>
                      <a:pt x="224409" y="312547"/>
                      <a:pt x="227584" y="312674"/>
                    </a:cubicBezTo>
                    <a:close/>
                    <a:moveTo>
                      <a:pt x="219837" y="86614"/>
                    </a:moveTo>
                    <a:lnTo>
                      <a:pt x="219837" y="86360"/>
                    </a:lnTo>
                    <a:lnTo>
                      <a:pt x="122047" y="83058"/>
                    </a:lnTo>
                    <a:lnTo>
                      <a:pt x="122047" y="83058"/>
                    </a:lnTo>
                    <a:cubicBezTo>
                      <a:pt x="127635" y="83693"/>
                      <a:pt x="135255" y="84201"/>
                      <a:pt x="144399" y="84709"/>
                    </a:cubicBezTo>
                    <a:cubicBezTo>
                      <a:pt x="167640" y="85852"/>
                      <a:pt x="200025" y="86360"/>
                      <a:pt x="219837" y="86741"/>
                    </a:cubicBezTo>
                    <a:close/>
                    <a:moveTo>
                      <a:pt x="245491" y="86614"/>
                    </a:moveTo>
                    <a:cubicBezTo>
                      <a:pt x="256921" y="86487"/>
                      <a:pt x="272923" y="86233"/>
                      <a:pt x="288925" y="85725"/>
                    </a:cubicBezTo>
                    <a:cubicBezTo>
                      <a:pt x="300482" y="85471"/>
                      <a:pt x="312039" y="85090"/>
                      <a:pt x="322072" y="84582"/>
                    </a:cubicBezTo>
                    <a:cubicBezTo>
                      <a:pt x="331724" y="84074"/>
                      <a:pt x="339598" y="83566"/>
                      <a:pt x="345186" y="82931"/>
                    </a:cubicBezTo>
                    <a:lnTo>
                      <a:pt x="345186" y="82931"/>
                    </a:lnTo>
                    <a:lnTo>
                      <a:pt x="245491" y="86233"/>
                    </a:lnTo>
                    <a:lnTo>
                      <a:pt x="245491" y="86614"/>
                    </a:lnTo>
                    <a:close/>
                    <a:moveTo>
                      <a:pt x="113919" y="81280"/>
                    </a:moveTo>
                    <a:lnTo>
                      <a:pt x="80772" y="67564"/>
                    </a:lnTo>
                    <a:lnTo>
                      <a:pt x="80899" y="68326"/>
                    </a:lnTo>
                    <a:cubicBezTo>
                      <a:pt x="84836" y="70104"/>
                      <a:pt x="88646" y="71882"/>
                      <a:pt x="92329" y="73406"/>
                    </a:cubicBezTo>
                    <a:cubicBezTo>
                      <a:pt x="100457" y="76835"/>
                      <a:pt x="107569" y="79629"/>
                      <a:pt x="113919" y="81407"/>
                    </a:cubicBezTo>
                    <a:close/>
                    <a:moveTo>
                      <a:pt x="347472" y="82423"/>
                    </a:moveTo>
                    <a:cubicBezTo>
                      <a:pt x="355092" y="81026"/>
                      <a:pt x="363601" y="77597"/>
                      <a:pt x="374015" y="73279"/>
                    </a:cubicBezTo>
                    <a:cubicBezTo>
                      <a:pt x="385572" y="68326"/>
                      <a:pt x="398780" y="62103"/>
                      <a:pt x="410972" y="56007"/>
                    </a:cubicBezTo>
                    <a:lnTo>
                      <a:pt x="410972" y="56007"/>
                    </a:lnTo>
                    <a:lnTo>
                      <a:pt x="347472" y="82296"/>
                    </a:lnTo>
                    <a:close/>
                    <a:moveTo>
                      <a:pt x="239649" y="312420"/>
                    </a:moveTo>
                    <a:cubicBezTo>
                      <a:pt x="242316" y="312039"/>
                      <a:pt x="244475" y="310769"/>
                      <a:pt x="245618" y="309753"/>
                    </a:cubicBezTo>
                    <a:cubicBezTo>
                      <a:pt x="246126" y="309372"/>
                      <a:pt x="246507" y="308864"/>
                      <a:pt x="246888" y="308483"/>
                    </a:cubicBezTo>
                    <a:lnTo>
                      <a:pt x="251968" y="307213"/>
                    </a:lnTo>
                    <a:lnTo>
                      <a:pt x="358775" y="281940"/>
                    </a:lnTo>
                    <a:lnTo>
                      <a:pt x="361823" y="281178"/>
                    </a:lnTo>
                    <a:cubicBezTo>
                      <a:pt x="362331" y="281686"/>
                      <a:pt x="362966" y="282194"/>
                      <a:pt x="363474" y="282575"/>
                    </a:cubicBezTo>
                    <a:cubicBezTo>
                      <a:pt x="367919" y="286131"/>
                      <a:pt x="374523" y="290703"/>
                      <a:pt x="384048" y="290830"/>
                    </a:cubicBezTo>
                    <a:lnTo>
                      <a:pt x="385953" y="290703"/>
                    </a:lnTo>
                    <a:cubicBezTo>
                      <a:pt x="387350" y="290703"/>
                      <a:pt x="391160" y="290449"/>
                      <a:pt x="396113" y="288290"/>
                    </a:cubicBezTo>
                    <a:cubicBezTo>
                      <a:pt x="403733" y="284988"/>
                      <a:pt x="413512" y="277241"/>
                      <a:pt x="421132" y="261747"/>
                    </a:cubicBezTo>
                    <a:cubicBezTo>
                      <a:pt x="428752" y="246253"/>
                      <a:pt x="434848" y="223266"/>
                      <a:pt x="436753" y="187833"/>
                    </a:cubicBezTo>
                    <a:cubicBezTo>
                      <a:pt x="439039" y="141986"/>
                      <a:pt x="440309" y="110490"/>
                      <a:pt x="441579" y="89408"/>
                    </a:cubicBezTo>
                    <a:cubicBezTo>
                      <a:pt x="442214" y="78867"/>
                      <a:pt x="442976" y="70993"/>
                      <a:pt x="443865" y="65532"/>
                    </a:cubicBezTo>
                    <a:cubicBezTo>
                      <a:pt x="444754" y="60071"/>
                      <a:pt x="445770" y="56896"/>
                      <a:pt x="446024" y="56642"/>
                    </a:cubicBezTo>
                    <a:cubicBezTo>
                      <a:pt x="453263" y="43942"/>
                      <a:pt x="457835" y="28194"/>
                      <a:pt x="457962" y="27813"/>
                    </a:cubicBezTo>
                    <a:lnTo>
                      <a:pt x="466344" y="0"/>
                    </a:lnTo>
                    <a:lnTo>
                      <a:pt x="453390" y="6985"/>
                    </a:lnTo>
                    <a:lnTo>
                      <a:pt x="452120" y="26162"/>
                    </a:lnTo>
                    <a:lnTo>
                      <a:pt x="433578" y="46736"/>
                    </a:lnTo>
                    <a:lnTo>
                      <a:pt x="422529" y="51308"/>
                    </a:lnTo>
                    <a:cubicBezTo>
                      <a:pt x="421513" y="54483"/>
                      <a:pt x="420878" y="57912"/>
                      <a:pt x="420243" y="61849"/>
                    </a:cubicBezTo>
                    <a:cubicBezTo>
                      <a:pt x="417195" y="82042"/>
                      <a:pt x="416433" y="117856"/>
                      <a:pt x="412877" y="186563"/>
                    </a:cubicBezTo>
                    <a:cubicBezTo>
                      <a:pt x="410718" y="230886"/>
                      <a:pt x="401193" y="251333"/>
                      <a:pt x="394335" y="259842"/>
                    </a:cubicBezTo>
                    <a:cubicBezTo>
                      <a:pt x="390906" y="264160"/>
                      <a:pt x="388112" y="265684"/>
                      <a:pt x="386715" y="266319"/>
                    </a:cubicBezTo>
                    <a:lnTo>
                      <a:pt x="385445" y="266700"/>
                    </a:lnTo>
                    <a:lnTo>
                      <a:pt x="385191" y="266700"/>
                    </a:lnTo>
                    <a:lnTo>
                      <a:pt x="384302" y="266827"/>
                    </a:lnTo>
                    <a:lnTo>
                      <a:pt x="384175" y="266827"/>
                    </a:lnTo>
                    <a:cubicBezTo>
                      <a:pt x="384175" y="266827"/>
                      <a:pt x="384048" y="266827"/>
                      <a:pt x="384048" y="266827"/>
                    </a:cubicBezTo>
                    <a:cubicBezTo>
                      <a:pt x="383286" y="266827"/>
                      <a:pt x="381000" y="265938"/>
                      <a:pt x="378968" y="264033"/>
                    </a:cubicBezTo>
                    <a:lnTo>
                      <a:pt x="376301" y="261493"/>
                    </a:lnTo>
                    <a:lnTo>
                      <a:pt x="375666" y="260731"/>
                    </a:lnTo>
                    <a:lnTo>
                      <a:pt x="375539" y="260604"/>
                    </a:lnTo>
                    <a:lnTo>
                      <a:pt x="370840" y="254381"/>
                    </a:lnTo>
                    <a:lnTo>
                      <a:pt x="239776" y="285496"/>
                    </a:lnTo>
                    <a:lnTo>
                      <a:pt x="239776" y="312420"/>
                    </a:lnTo>
                    <a:close/>
                    <a:moveTo>
                      <a:pt x="82296" y="290957"/>
                    </a:moveTo>
                    <a:cubicBezTo>
                      <a:pt x="91821" y="290830"/>
                      <a:pt x="98425" y="286258"/>
                      <a:pt x="102870" y="282702"/>
                    </a:cubicBezTo>
                    <a:cubicBezTo>
                      <a:pt x="103124" y="282448"/>
                      <a:pt x="103378" y="282321"/>
                      <a:pt x="103632" y="282067"/>
                    </a:cubicBezTo>
                    <a:cubicBezTo>
                      <a:pt x="103886" y="281813"/>
                      <a:pt x="104267" y="281559"/>
                      <a:pt x="104521" y="281305"/>
                    </a:cubicBezTo>
                    <a:lnTo>
                      <a:pt x="111125" y="282829"/>
                    </a:lnTo>
                    <a:lnTo>
                      <a:pt x="106045" y="256921"/>
                    </a:lnTo>
                    <a:lnTo>
                      <a:pt x="95631" y="254508"/>
                    </a:lnTo>
                    <a:lnTo>
                      <a:pt x="90932" y="260731"/>
                    </a:lnTo>
                    <a:lnTo>
                      <a:pt x="90932" y="260731"/>
                    </a:lnTo>
                    <a:cubicBezTo>
                      <a:pt x="90678" y="260985"/>
                      <a:pt x="89027" y="263017"/>
                      <a:pt x="86995" y="264541"/>
                    </a:cubicBezTo>
                    <a:cubicBezTo>
                      <a:pt x="84963" y="266065"/>
                      <a:pt x="82931" y="266954"/>
                      <a:pt x="82296" y="266954"/>
                    </a:cubicBezTo>
                    <a:cubicBezTo>
                      <a:pt x="82296" y="266954"/>
                      <a:pt x="82169" y="266954"/>
                      <a:pt x="82169" y="266954"/>
                    </a:cubicBezTo>
                    <a:lnTo>
                      <a:pt x="82042" y="266954"/>
                    </a:lnTo>
                    <a:lnTo>
                      <a:pt x="81153" y="266827"/>
                    </a:lnTo>
                    <a:lnTo>
                      <a:pt x="81026" y="266827"/>
                    </a:lnTo>
                    <a:cubicBezTo>
                      <a:pt x="80264" y="266573"/>
                      <a:pt x="75692" y="265811"/>
                      <a:pt x="69469" y="256286"/>
                    </a:cubicBezTo>
                    <a:cubicBezTo>
                      <a:pt x="62992" y="246253"/>
                      <a:pt x="55499" y="225679"/>
                      <a:pt x="53467" y="186690"/>
                    </a:cubicBezTo>
                    <a:cubicBezTo>
                      <a:pt x="51181" y="140970"/>
                      <a:pt x="50038" y="109601"/>
                      <a:pt x="48641" y="88011"/>
                    </a:cubicBezTo>
                    <a:cubicBezTo>
                      <a:pt x="48006" y="77216"/>
                      <a:pt x="47244" y="68834"/>
                      <a:pt x="46228" y="61976"/>
                    </a:cubicBezTo>
                    <a:cubicBezTo>
                      <a:pt x="45593" y="58420"/>
                      <a:pt x="45085" y="55372"/>
                      <a:pt x="44196" y="52451"/>
                    </a:cubicBezTo>
                    <a:lnTo>
                      <a:pt x="30734" y="46736"/>
                    </a:lnTo>
                    <a:lnTo>
                      <a:pt x="16383" y="30734"/>
                    </a:lnTo>
                    <a:lnTo>
                      <a:pt x="14986" y="29210"/>
                    </a:lnTo>
                    <a:lnTo>
                      <a:pt x="12192" y="26162"/>
                    </a:lnTo>
                    <a:lnTo>
                      <a:pt x="10795" y="5842"/>
                    </a:lnTo>
                    <a:lnTo>
                      <a:pt x="0" y="0"/>
                    </a:lnTo>
                    <a:lnTo>
                      <a:pt x="8382" y="27813"/>
                    </a:lnTo>
                    <a:cubicBezTo>
                      <a:pt x="8509" y="28194"/>
                      <a:pt x="13081" y="43942"/>
                      <a:pt x="20320" y="56642"/>
                    </a:cubicBezTo>
                    <a:cubicBezTo>
                      <a:pt x="20574" y="57023"/>
                      <a:pt x="21717" y="60071"/>
                      <a:pt x="22606" y="65532"/>
                    </a:cubicBezTo>
                    <a:cubicBezTo>
                      <a:pt x="25273" y="82296"/>
                      <a:pt x="26162" y="119253"/>
                      <a:pt x="29718" y="187833"/>
                    </a:cubicBezTo>
                    <a:cubicBezTo>
                      <a:pt x="32131" y="235077"/>
                      <a:pt x="42037" y="260350"/>
                      <a:pt x="53467" y="274828"/>
                    </a:cubicBezTo>
                    <a:cubicBezTo>
                      <a:pt x="59182" y="281940"/>
                      <a:pt x="65278" y="286131"/>
                      <a:pt x="70358" y="288417"/>
                    </a:cubicBezTo>
                    <a:cubicBezTo>
                      <a:pt x="75438" y="290703"/>
                      <a:pt x="79248" y="290830"/>
                      <a:pt x="80518" y="290830"/>
                    </a:cubicBezTo>
                    <a:lnTo>
                      <a:pt x="82423" y="290957"/>
                    </a:lnTo>
                    <a:close/>
                  </a:path>
                </a:pathLst>
              </a:custGeom>
              <a:blipFill>
                <a:blip r:embed="rId18"/>
                <a:stretch>
                  <a:fillRect l="-2165" t="-3826" r="-2677" b="-3484"/>
                </a:stretch>
              </a:blipFill>
            </p:spPr>
            <p:txBody>
              <a:bodyPr/>
              <a:lstStyle/>
              <a:p>
                <a:endParaRPr lang="en-NZ"/>
              </a:p>
            </p:txBody>
          </p:sp>
        </p:grpSp>
        <p:grpSp>
          <p:nvGrpSpPr>
            <p:cNvPr id="35" name="Group 35"/>
            <p:cNvGrpSpPr>
              <a:grpSpLocks noChangeAspect="1"/>
            </p:cNvGrpSpPr>
            <p:nvPr/>
          </p:nvGrpSpPr>
          <p:grpSpPr>
            <a:xfrm rot="-10800000">
              <a:off x="6506384" y="7659371"/>
              <a:ext cx="404949" cy="814695"/>
              <a:chOff x="0" y="0"/>
              <a:chExt cx="292722" cy="588912"/>
            </a:xfrm>
          </p:grpSpPr>
          <p:sp>
            <p:nvSpPr>
              <p:cNvPr id="36" name="Freeform 36"/>
              <p:cNvSpPr/>
              <p:nvPr/>
            </p:nvSpPr>
            <p:spPr>
              <a:xfrm>
                <a:off x="0" y="0"/>
                <a:ext cx="292989" cy="588899"/>
              </a:xfrm>
              <a:custGeom>
                <a:avLst/>
                <a:gdLst/>
                <a:ahLst/>
                <a:cxnLst/>
                <a:rect l="l" t="t" r="r" b="b"/>
                <a:pathLst>
                  <a:path w="292989" h="588899">
                    <a:moveTo>
                      <a:pt x="252984" y="588899"/>
                    </a:moveTo>
                    <a:lnTo>
                      <a:pt x="257810" y="588010"/>
                    </a:lnTo>
                    <a:cubicBezTo>
                      <a:pt x="259080" y="587375"/>
                      <a:pt x="259715" y="586994"/>
                      <a:pt x="260731" y="584962"/>
                    </a:cubicBezTo>
                    <a:cubicBezTo>
                      <a:pt x="261366" y="583565"/>
                      <a:pt x="262001" y="581279"/>
                      <a:pt x="262001" y="577342"/>
                    </a:cubicBezTo>
                    <a:cubicBezTo>
                      <a:pt x="262001" y="573151"/>
                      <a:pt x="262509" y="561721"/>
                      <a:pt x="263398" y="543814"/>
                    </a:cubicBezTo>
                    <a:cubicBezTo>
                      <a:pt x="264287" y="525907"/>
                      <a:pt x="265430" y="502031"/>
                      <a:pt x="266954" y="474218"/>
                    </a:cubicBezTo>
                    <a:cubicBezTo>
                      <a:pt x="269875" y="418465"/>
                      <a:pt x="273812" y="346837"/>
                      <a:pt x="277622" y="275971"/>
                    </a:cubicBezTo>
                    <a:cubicBezTo>
                      <a:pt x="284607" y="148082"/>
                      <a:pt x="291592" y="23114"/>
                      <a:pt x="292989" y="0"/>
                    </a:cubicBezTo>
                    <a:lnTo>
                      <a:pt x="154686" y="0"/>
                    </a:lnTo>
                    <a:lnTo>
                      <a:pt x="154178" y="588645"/>
                    </a:lnTo>
                    <a:lnTo>
                      <a:pt x="250190" y="588645"/>
                    </a:lnTo>
                    <a:lnTo>
                      <a:pt x="251206" y="588772"/>
                    </a:lnTo>
                    <a:lnTo>
                      <a:pt x="251460" y="588772"/>
                    </a:lnTo>
                    <a:lnTo>
                      <a:pt x="252984" y="588899"/>
                    </a:lnTo>
                    <a:close/>
                    <a:moveTo>
                      <a:pt x="39878" y="588899"/>
                    </a:moveTo>
                    <a:lnTo>
                      <a:pt x="41656" y="588772"/>
                    </a:lnTo>
                    <a:lnTo>
                      <a:pt x="42545" y="588645"/>
                    </a:lnTo>
                    <a:lnTo>
                      <a:pt x="142113" y="588645"/>
                    </a:lnTo>
                    <a:lnTo>
                      <a:pt x="142621" y="0"/>
                    </a:lnTo>
                    <a:lnTo>
                      <a:pt x="0" y="0"/>
                    </a:lnTo>
                    <a:cubicBezTo>
                      <a:pt x="2413" y="42164"/>
                      <a:pt x="23876" y="426085"/>
                      <a:pt x="29464" y="543814"/>
                    </a:cubicBezTo>
                    <a:cubicBezTo>
                      <a:pt x="30353" y="561721"/>
                      <a:pt x="30734" y="573151"/>
                      <a:pt x="30861" y="577342"/>
                    </a:cubicBezTo>
                    <a:cubicBezTo>
                      <a:pt x="30861" y="581279"/>
                      <a:pt x="31496" y="583565"/>
                      <a:pt x="32131" y="584962"/>
                    </a:cubicBezTo>
                    <a:lnTo>
                      <a:pt x="33909" y="587375"/>
                    </a:lnTo>
                    <a:cubicBezTo>
                      <a:pt x="35052" y="588264"/>
                      <a:pt x="37592" y="588899"/>
                      <a:pt x="39624" y="588899"/>
                    </a:cubicBezTo>
                    <a:close/>
                  </a:path>
                </a:pathLst>
              </a:custGeom>
              <a:blipFill>
                <a:blip r:embed="rId19"/>
                <a:stretch>
                  <a:fillRect l="-3276" t="-2342" r="-4698" b="-1843"/>
                </a:stretch>
              </a:blipFill>
            </p:spPr>
            <p:txBody>
              <a:bodyPr/>
              <a:lstStyle/>
              <a:p>
                <a:endParaRPr lang="en-NZ"/>
              </a:p>
            </p:txBody>
          </p:sp>
        </p:grpSp>
        <p:grpSp>
          <p:nvGrpSpPr>
            <p:cNvPr id="37" name="Group 37"/>
            <p:cNvGrpSpPr>
              <a:grpSpLocks noChangeAspect="1"/>
            </p:cNvGrpSpPr>
            <p:nvPr/>
          </p:nvGrpSpPr>
          <p:grpSpPr>
            <a:xfrm rot="-10800000">
              <a:off x="6378446" y="7528077"/>
              <a:ext cx="660860" cy="933672"/>
              <a:chOff x="0" y="0"/>
              <a:chExt cx="477710" cy="674916"/>
            </a:xfrm>
          </p:grpSpPr>
          <p:sp>
            <p:nvSpPr>
              <p:cNvPr id="38" name="Freeform 38"/>
              <p:cNvSpPr/>
              <p:nvPr/>
            </p:nvSpPr>
            <p:spPr>
              <a:xfrm>
                <a:off x="0" y="0"/>
                <a:ext cx="477647" cy="674878"/>
              </a:xfrm>
              <a:custGeom>
                <a:avLst/>
                <a:gdLst/>
                <a:ahLst/>
                <a:cxnLst/>
                <a:rect l="l" t="t" r="r" b="b"/>
                <a:pathLst>
                  <a:path w="477647" h="674878">
                    <a:moveTo>
                      <a:pt x="68580" y="646049"/>
                    </a:moveTo>
                    <a:lnTo>
                      <a:pt x="30607" y="454406"/>
                    </a:lnTo>
                    <a:lnTo>
                      <a:pt x="42291" y="628650"/>
                    </a:lnTo>
                    <a:lnTo>
                      <a:pt x="51689" y="639064"/>
                    </a:lnTo>
                    <a:lnTo>
                      <a:pt x="68580" y="646049"/>
                    </a:lnTo>
                    <a:close/>
                    <a:moveTo>
                      <a:pt x="246634" y="674751"/>
                    </a:moveTo>
                    <a:lnTo>
                      <a:pt x="348361" y="671322"/>
                    </a:lnTo>
                    <a:lnTo>
                      <a:pt x="426085" y="639064"/>
                    </a:lnTo>
                    <a:lnTo>
                      <a:pt x="435483" y="628650"/>
                    </a:lnTo>
                    <a:lnTo>
                      <a:pt x="477647" y="0"/>
                    </a:lnTo>
                    <a:lnTo>
                      <a:pt x="408813" y="0"/>
                    </a:lnTo>
                    <a:cubicBezTo>
                      <a:pt x="408178" y="11557"/>
                      <a:pt x="407035" y="31242"/>
                      <a:pt x="405638" y="56769"/>
                    </a:cubicBezTo>
                    <a:cubicBezTo>
                      <a:pt x="403352" y="98425"/>
                      <a:pt x="400177" y="155067"/>
                      <a:pt x="396875" y="215773"/>
                    </a:cubicBezTo>
                    <a:cubicBezTo>
                      <a:pt x="390144" y="337058"/>
                      <a:pt x="382778" y="473964"/>
                      <a:pt x="379857" y="536067"/>
                    </a:cubicBezTo>
                    <a:cubicBezTo>
                      <a:pt x="378968" y="553720"/>
                      <a:pt x="378460" y="565658"/>
                      <a:pt x="378587" y="568452"/>
                    </a:cubicBezTo>
                    <a:cubicBezTo>
                      <a:pt x="378587" y="575056"/>
                      <a:pt x="377444" y="580771"/>
                      <a:pt x="375285" y="585851"/>
                    </a:cubicBezTo>
                    <a:cubicBezTo>
                      <a:pt x="373126" y="590931"/>
                      <a:pt x="369697" y="594868"/>
                      <a:pt x="366014" y="597662"/>
                    </a:cubicBezTo>
                    <a:cubicBezTo>
                      <a:pt x="358394" y="603250"/>
                      <a:pt x="350647" y="603885"/>
                      <a:pt x="345694" y="604012"/>
                    </a:cubicBezTo>
                    <a:cubicBezTo>
                      <a:pt x="343662" y="604012"/>
                      <a:pt x="342011" y="603885"/>
                      <a:pt x="340868" y="603758"/>
                    </a:cubicBezTo>
                    <a:lnTo>
                      <a:pt x="246888" y="603758"/>
                    </a:lnTo>
                    <a:lnTo>
                      <a:pt x="246888" y="674878"/>
                    </a:lnTo>
                    <a:close/>
                    <a:moveTo>
                      <a:pt x="234569" y="674878"/>
                    </a:moveTo>
                    <a:lnTo>
                      <a:pt x="234569" y="603631"/>
                    </a:lnTo>
                    <a:lnTo>
                      <a:pt x="137033" y="603631"/>
                    </a:lnTo>
                    <a:cubicBezTo>
                      <a:pt x="136017" y="603758"/>
                      <a:pt x="134366" y="603885"/>
                      <a:pt x="132334" y="603885"/>
                    </a:cubicBezTo>
                    <a:cubicBezTo>
                      <a:pt x="128651" y="603885"/>
                      <a:pt x="123444" y="603504"/>
                      <a:pt x="117729" y="600964"/>
                    </a:cubicBezTo>
                    <a:cubicBezTo>
                      <a:pt x="112014" y="598424"/>
                      <a:pt x="106045" y="593344"/>
                      <a:pt x="102743" y="585724"/>
                    </a:cubicBezTo>
                    <a:cubicBezTo>
                      <a:pt x="100457" y="580771"/>
                      <a:pt x="99441" y="574929"/>
                      <a:pt x="99441" y="568325"/>
                    </a:cubicBezTo>
                    <a:cubicBezTo>
                      <a:pt x="99441" y="566293"/>
                      <a:pt x="99187" y="558927"/>
                      <a:pt x="98679" y="548132"/>
                    </a:cubicBezTo>
                    <a:cubicBezTo>
                      <a:pt x="98171" y="537337"/>
                      <a:pt x="97536" y="522605"/>
                      <a:pt x="96520" y="505079"/>
                    </a:cubicBezTo>
                    <a:cubicBezTo>
                      <a:pt x="94742" y="470027"/>
                      <a:pt x="92329" y="423672"/>
                      <a:pt x="89535" y="373126"/>
                    </a:cubicBezTo>
                    <a:cubicBezTo>
                      <a:pt x="84074" y="271907"/>
                      <a:pt x="77470" y="153797"/>
                      <a:pt x="73152" y="75438"/>
                    </a:cubicBezTo>
                    <a:cubicBezTo>
                      <a:pt x="71247" y="40894"/>
                      <a:pt x="69723" y="14224"/>
                      <a:pt x="68961" y="0"/>
                    </a:cubicBezTo>
                    <a:lnTo>
                      <a:pt x="0" y="0"/>
                    </a:lnTo>
                    <a:lnTo>
                      <a:pt x="24257" y="360807"/>
                    </a:lnTo>
                    <a:lnTo>
                      <a:pt x="81788" y="651637"/>
                    </a:lnTo>
                    <a:lnTo>
                      <a:pt x="129413" y="671322"/>
                    </a:lnTo>
                    <a:lnTo>
                      <a:pt x="234569" y="674878"/>
                    </a:lnTo>
                    <a:close/>
                  </a:path>
                </a:pathLst>
              </a:custGeom>
              <a:blipFill>
                <a:blip r:embed="rId20"/>
                <a:stretch>
                  <a:fillRect l="-2717" t="-1943" r="-1651" b="-1753"/>
                </a:stretch>
              </a:blipFill>
            </p:spPr>
            <p:txBody>
              <a:bodyPr/>
              <a:lstStyle/>
              <a:p>
                <a:endParaRPr lang="en-NZ"/>
              </a:p>
            </p:txBody>
          </p:sp>
        </p:grpSp>
        <p:grpSp>
          <p:nvGrpSpPr>
            <p:cNvPr id="39" name="Group 39"/>
            <p:cNvGrpSpPr>
              <a:grpSpLocks noChangeAspect="1"/>
            </p:cNvGrpSpPr>
            <p:nvPr/>
          </p:nvGrpSpPr>
          <p:grpSpPr>
            <a:xfrm rot="-10800000">
              <a:off x="6344362" y="7493941"/>
              <a:ext cx="729028" cy="980125"/>
              <a:chOff x="0" y="0"/>
              <a:chExt cx="526986" cy="708495"/>
            </a:xfrm>
          </p:grpSpPr>
          <p:sp>
            <p:nvSpPr>
              <p:cNvPr id="40" name="Freeform 40"/>
              <p:cNvSpPr/>
              <p:nvPr/>
            </p:nvSpPr>
            <p:spPr>
              <a:xfrm>
                <a:off x="0" y="0"/>
                <a:ext cx="526923" cy="708533"/>
              </a:xfrm>
              <a:custGeom>
                <a:avLst/>
                <a:gdLst/>
                <a:ahLst/>
                <a:cxnLst/>
                <a:rect l="l" t="t" r="r" b="b"/>
                <a:pathLst>
                  <a:path w="526923" h="708533">
                    <a:moveTo>
                      <a:pt x="251206" y="708406"/>
                    </a:moveTo>
                    <a:lnTo>
                      <a:pt x="259207" y="708025"/>
                    </a:lnTo>
                    <a:lnTo>
                      <a:pt x="259207" y="683768"/>
                    </a:lnTo>
                    <a:lnTo>
                      <a:pt x="154051" y="680212"/>
                    </a:lnTo>
                    <a:lnTo>
                      <a:pt x="106426" y="660527"/>
                    </a:lnTo>
                    <a:lnTo>
                      <a:pt x="112014" y="688848"/>
                    </a:lnTo>
                    <a:lnTo>
                      <a:pt x="145161" y="702691"/>
                    </a:lnTo>
                    <a:lnTo>
                      <a:pt x="148717" y="704215"/>
                    </a:lnTo>
                    <a:lnTo>
                      <a:pt x="153162" y="704342"/>
                    </a:lnTo>
                    <a:lnTo>
                      <a:pt x="250952" y="707644"/>
                    </a:lnTo>
                    <a:lnTo>
                      <a:pt x="250952" y="707898"/>
                    </a:lnTo>
                    <a:lnTo>
                      <a:pt x="250952" y="708533"/>
                    </a:lnTo>
                    <a:close/>
                    <a:moveTo>
                      <a:pt x="98806" y="683260"/>
                    </a:moveTo>
                    <a:lnTo>
                      <a:pt x="93218" y="654939"/>
                    </a:lnTo>
                    <a:lnTo>
                      <a:pt x="76327" y="647954"/>
                    </a:lnTo>
                    <a:lnTo>
                      <a:pt x="66929" y="637540"/>
                    </a:lnTo>
                    <a:lnTo>
                      <a:pt x="55245" y="463169"/>
                    </a:lnTo>
                    <a:lnTo>
                      <a:pt x="18796" y="279019"/>
                    </a:lnTo>
                    <a:lnTo>
                      <a:pt x="42164" y="626999"/>
                    </a:lnTo>
                    <a:lnTo>
                      <a:pt x="43561" y="647319"/>
                    </a:lnTo>
                    <a:lnTo>
                      <a:pt x="46355" y="650367"/>
                    </a:lnTo>
                    <a:lnTo>
                      <a:pt x="47752" y="651891"/>
                    </a:lnTo>
                    <a:lnTo>
                      <a:pt x="62103" y="668020"/>
                    </a:lnTo>
                    <a:lnTo>
                      <a:pt x="75565" y="673608"/>
                    </a:lnTo>
                    <a:lnTo>
                      <a:pt x="98806" y="683260"/>
                    </a:lnTo>
                    <a:close/>
                    <a:moveTo>
                      <a:pt x="276733" y="708406"/>
                    </a:moveTo>
                    <a:lnTo>
                      <a:pt x="276733" y="707771"/>
                    </a:lnTo>
                    <a:lnTo>
                      <a:pt x="276733" y="707390"/>
                    </a:lnTo>
                    <a:lnTo>
                      <a:pt x="376428" y="704088"/>
                    </a:lnTo>
                    <a:lnTo>
                      <a:pt x="377952" y="703961"/>
                    </a:lnTo>
                    <a:lnTo>
                      <a:pt x="378714" y="703580"/>
                    </a:lnTo>
                    <a:lnTo>
                      <a:pt x="442214" y="677291"/>
                    </a:lnTo>
                    <a:lnTo>
                      <a:pt x="453644" y="672465"/>
                    </a:lnTo>
                    <a:lnTo>
                      <a:pt x="464693" y="667893"/>
                    </a:lnTo>
                    <a:lnTo>
                      <a:pt x="483235" y="647319"/>
                    </a:lnTo>
                    <a:lnTo>
                      <a:pt x="484505" y="628142"/>
                    </a:lnTo>
                    <a:lnTo>
                      <a:pt x="526923" y="0"/>
                    </a:lnTo>
                    <a:lnTo>
                      <a:pt x="409829" y="0"/>
                    </a:lnTo>
                    <a:cubicBezTo>
                      <a:pt x="408559" y="23114"/>
                      <a:pt x="401574" y="148082"/>
                      <a:pt x="394462" y="275971"/>
                    </a:cubicBezTo>
                    <a:cubicBezTo>
                      <a:pt x="390525" y="346837"/>
                      <a:pt x="386715" y="418465"/>
                      <a:pt x="383794" y="474218"/>
                    </a:cubicBezTo>
                    <a:cubicBezTo>
                      <a:pt x="382397" y="502031"/>
                      <a:pt x="381127" y="526034"/>
                      <a:pt x="380238" y="543814"/>
                    </a:cubicBezTo>
                    <a:cubicBezTo>
                      <a:pt x="379349" y="561594"/>
                      <a:pt x="378841" y="573151"/>
                      <a:pt x="378841" y="577342"/>
                    </a:cubicBezTo>
                    <a:cubicBezTo>
                      <a:pt x="378841" y="581279"/>
                      <a:pt x="378206" y="583565"/>
                      <a:pt x="377571" y="584962"/>
                    </a:cubicBezTo>
                    <a:cubicBezTo>
                      <a:pt x="376555" y="586994"/>
                      <a:pt x="375920" y="587375"/>
                      <a:pt x="374650" y="588010"/>
                    </a:cubicBezTo>
                    <a:lnTo>
                      <a:pt x="369824" y="588899"/>
                    </a:lnTo>
                    <a:lnTo>
                      <a:pt x="368300" y="588772"/>
                    </a:lnTo>
                    <a:lnTo>
                      <a:pt x="368046" y="588772"/>
                    </a:lnTo>
                    <a:lnTo>
                      <a:pt x="367030" y="588645"/>
                    </a:lnTo>
                    <a:lnTo>
                      <a:pt x="271272" y="588645"/>
                    </a:lnTo>
                    <a:lnTo>
                      <a:pt x="271272" y="612648"/>
                    </a:lnTo>
                    <a:lnTo>
                      <a:pt x="365252" y="612648"/>
                    </a:lnTo>
                    <a:cubicBezTo>
                      <a:pt x="366395" y="612775"/>
                      <a:pt x="367919" y="612902"/>
                      <a:pt x="370078" y="612902"/>
                    </a:cubicBezTo>
                    <a:cubicBezTo>
                      <a:pt x="375031" y="612902"/>
                      <a:pt x="382778" y="612140"/>
                      <a:pt x="390398" y="606552"/>
                    </a:cubicBezTo>
                    <a:cubicBezTo>
                      <a:pt x="394081" y="603758"/>
                      <a:pt x="397510" y="599694"/>
                      <a:pt x="399669" y="594741"/>
                    </a:cubicBezTo>
                    <a:cubicBezTo>
                      <a:pt x="401828" y="589788"/>
                      <a:pt x="402971" y="583946"/>
                      <a:pt x="402971" y="577342"/>
                    </a:cubicBezTo>
                    <a:cubicBezTo>
                      <a:pt x="402971" y="574548"/>
                      <a:pt x="403479" y="562610"/>
                      <a:pt x="404241" y="544957"/>
                    </a:cubicBezTo>
                    <a:cubicBezTo>
                      <a:pt x="407162" y="482854"/>
                      <a:pt x="414655" y="345948"/>
                      <a:pt x="421259" y="224663"/>
                    </a:cubicBezTo>
                    <a:cubicBezTo>
                      <a:pt x="424561" y="163957"/>
                      <a:pt x="427736" y="107315"/>
                      <a:pt x="430022" y="65659"/>
                    </a:cubicBezTo>
                    <a:cubicBezTo>
                      <a:pt x="431419" y="40259"/>
                      <a:pt x="432562" y="20447"/>
                      <a:pt x="433197" y="8890"/>
                    </a:cubicBezTo>
                    <a:lnTo>
                      <a:pt x="502158" y="8890"/>
                    </a:lnTo>
                    <a:lnTo>
                      <a:pt x="459994" y="637540"/>
                    </a:lnTo>
                    <a:lnTo>
                      <a:pt x="450596" y="647954"/>
                    </a:lnTo>
                    <a:lnTo>
                      <a:pt x="372872" y="680212"/>
                    </a:lnTo>
                    <a:lnTo>
                      <a:pt x="271145" y="683641"/>
                    </a:lnTo>
                    <a:lnTo>
                      <a:pt x="271145" y="708279"/>
                    </a:lnTo>
                    <a:lnTo>
                      <a:pt x="276733" y="708533"/>
                    </a:lnTo>
                    <a:close/>
                    <a:moveTo>
                      <a:pt x="156845" y="612775"/>
                    </a:moveTo>
                    <a:cubicBezTo>
                      <a:pt x="158877" y="612775"/>
                      <a:pt x="160528" y="612648"/>
                      <a:pt x="161544" y="612521"/>
                    </a:cubicBezTo>
                    <a:lnTo>
                      <a:pt x="259080" y="612521"/>
                    </a:lnTo>
                    <a:lnTo>
                      <a:pt x="259080" y="588518"/>
                    </a:lnTo>
                    <a:lnTo>
                      <a:pt x="159639" y="588518"/>
                    </a:lnTo>
                    <a:lnTo>
                      <a:pt x="158750" y="588645"/>
                    </a:lnTo>
                    <a:lnTo>
                      <a:pt x="156972" y="588772"/>
                    </a:lnTo>
                    <a:lnTo>
                      <a:pt x="156718" y="588772"/>
                    </a:lnTo>
                    <a:cubicBezTo>
                      <a:pt x="154686" y="588772"/>
                      <a:pt x="152146" y="588137"/>
                      <a:pt x="151003" y="587248"/>
                    </a:cubicBezTo>
                    <a:lnTo>
                      <a:pt x="149225" y="584835"/>
                    </a:lnTo>
                    <a:cubicBezTo>
                      <a:pt x="148590" y="583438"/>
                      <a:pt x="147955" y="581152"/>
                      <a:pt x="147955" y="577215"/>
                    </a:cubicBezTo>
                    <a:cubicBezTo>
                      <a:pt x="147955" y="573024"/>
                      <a:pt x="147447" y="561594"/>
                      <a:pt x="146558" y="543687"/>
                    </a:cubicBezTo>
                    <a:cubicBezTo>
                      <a:pt x="140970" y="426085"/>
                      <a:pt x="119507" y="42164"/>
                      <a:pt x="117094" y="0"/>
                    </a:cubicBezTo>
                    <a:lnTo>
                      <a:pt x="0" y="0"/>
                    </a:lnTo>
                    <a:lnTo>
                      <a:pt x="12446" y="185547"/>
                    </a:lnTo>
                    <a:lnTo>
                      <a:pt x="48895" y="369697"/>
                    </a:lnTo>
                    <a:lnTo>
                      <a:pt x="24638" y="8890"/>
                    </a:lnTo>
                    <a:lnTo>
                      <a:pt x="93599" y="8890"/>
                    </a:lnTo>
                    <a:cubicBezTo>
                      <a:pt x="94361" y="23114"/>
                      <a:pt x="95885" y="49784"/>
                      <a:pt x="97790" y="84328"/>
                    </a:cubicBezTo>
                    <a:cubicBezTo>
                      <a:pt x="102108" y="162687"/>
                      <a:pt x="108712" y="280797"/>
                      <a:pt x="114173" y="382016"/>
                    </a:cubicBezTo>
                    <a:cubicBezTo>
                      <a:pt x="116840" y="432562"/>
                      <a:pt x="119380" y="478917"/>
                      <a:pt x="121158" y="513969"/>
                    </a:cubicBezTo>
                    <a:cubicBezTo>
                      <a:pt x="122047" y="531495"/>
                      <a:pt x="122809" y="546100"/>
                      <a:pt x="123317" y="557022"/>
                    </a:cubicBezTo>
                    <a:cubicBezTo>
                      <a:pt x="123825" y="567944"/>
                      <a:pt x="124079" y="575310"/>
                      <a:pt x="124079" y="577215"/>
                    </a:cubicBezTo>
                    <a:cubicBezTo>
                      <a:pt x="124079" y="583819"/>
                      <a:pt x="125222" y="589534"/>
                      <a:pt x="127381" y="594614"/>
                    </a:cubicBezTo>
                    <a:cubicBezTo>
                      <a:pt x="130683" y="602234"/>
                      <a:pt x="136779" y="607314"/>
                      <a:pt x="142367" y="609854"/>
                    </a:cubicBezTo>
                    <a:cubicBezTo>
                      <a:pt x="147955" y="612394"/>
                      <a:pt x="153289" y="612775"/>
                      <a:pt x="156972" y="612775"/>
                    </a:cubicBezTo>
                    <a:close/>
                  </a:path>
                </a:pathLst>
              </a:custGeom>
              <a:blipFill>
                <a:blip r:embed="rId21"/>
                <a:stretch>
                  <a:fillRect l="-1426" t="-1946" r="-2277" b="-883"/>
                </a:stretch>
              </a:blipFill>
            </p:spPr>
            <p:txBody>
              <a:bodyPr/>
              <a:lstStyle/>
              <a:p>
                <a:endParaRPr lang="en-NZ"/>
              </a:p>
            </p:txBody>
          </p:sp>
        </p:grpSp>
        <p:grpSp>
          <p:nvGrpSpPr>
            <p:cNvPr id="41" name="Group 41"/>
            <p:cNvGrpSpPr>
              <a:grpSpLocks noChangeAspect="1"/>
            </p:cNvGrpSpPr>
            <p:nvPr/>
          </p:nvGrpSpPr>
          <p:grpSpPr>
            <a:xfrm rot="-10800000">
              <a:off x="3816526" y="8474066"/>
              <a:ext cx="5788284" cy="489491"/>
              <a:chOff x="0" y="0"/>
              <a:chExt cx="4184129" cy="353835"/>
            </a:xfrm>
          </p:grpSpPr>
          <p:sp>
            <p:nvSpPr>
              <p:cNvPr id="42" name="Freeform 42"/>
              <p:cNvSpPr/>
              <p:nvPr/>
            </p:nvSpPr>
            <p:spPr>
              <a:xfrm>
                <a:off x="0" y="0"/>
                <a:ext cx="4184142" cy="353949"/>
              </a:xfrm>
              <a:custGeom>
                <a:avLst/>
                <a:gdLst/>
                <a:ahLst/>
                <a:cxnLst/>
                <a:rect l="l" t="t" r="r" b="b"/>
                <a:pathLst>
                  <a:path w="4184142" h="353949">
                    <a:moveTo>
                      <a:pt x="1489583" y="353822"/>
                    </a:moveTo>
                    <a:lnTo>
                      <a:pt x="1357122" y="25527"/>
                    </a:lnTo>
                    <a:cubicBezTo>
                      <a:pt x="1301242" y="83058"/>
                      <a:pt x="1220724" y="116967"/>
                      <a:pt x="1125347" y="122047"/>
                    </a:cubicBezTo>
                    <a:cubicBezTo>
                      <a:pt x="1117727" y="122428"/>
                      <a:pt x="1110234" y="122682"/>
                      <a:pt x="1102868" y="122682"/>
                    </a:cubicBezTo>
                    <a:cubicBezTo>
                      <a:pt x="1059180" y="122682"/>
                      <a:pt x="1017524" y="115951"/>
                      <a:pt x="978154" y="102362"/>
                    </a:cubicBezTo>
                    <a:lnTo>
                      <a:pt x="978154" y="102362"/>
                    </a:lnTo>
                    <a:lnTo>
                      <a:pt x="1141222" y="353822"/>
                    </a:lnTo>
                    <a:close/>
                    <a:moveTo>
                      <a:pt x="4153154" y="353822"/>
                    </a:moveTo>
                    <a:lnTo>
                      <a:pt x="4184142" y="338328"/>
                    </a:lnTo>
                    <a:lnTo>
                      <a:pt x="4149979" y="0"/>
                    </a:lnTo>
                    <a:lnTo>
                      <a:pt x="3928364" y="0"/>
                    </a:lnTo>
                    <a:lnTo>
                      <a:pt x="3574415" y="353822"/>
                    </a:lnTo>
                    <a:close/>
                    <a:moveTo>
                      <a:pt x="3557524" y="353822"/>
                    </a:moveTo>
                    <a:lnTo>
                      <a:pt x="3911346" y="0"/>
                    </a:lnTo>
                    <a:lnTo>
                      <a:pt x="3368167" y="0"/>
                    </a:lnTo>
                    <a:cubicBezTo>
                      <a:pt x="3364738" y="3556"/>
                      <a:pt x="3361182" y="6985"/>
                      <a:pt x="3357626" y="10541"/>
                    </a:cubicBezTo>
                    <a:cubicBezTo>
                      <a:pt x="3324225" y="42545"/>
                      <a:pt x="3288411" y="67691"/>
                      <a:pt x="3250184" y="86106"/>
                    </a:cubicBezTo>
                    <a:lnTo>
                      <a:pt x="3072384" y="353949"/>
                    </a:lnTo>
                    <a:close/>
                    <a:moveTo>
                      <a:pt x="3057906" y="353822"/>
                    </a:moveTo>
                    <a:lnTo>
                      <a:pt x="3229737" y="95123"/>
                    </a:lnTo>
                    <a:lnTo>
                      <a:pt x="3229737" y="95123"/>
                    </a:lnTo>
                    <a:cubicBezTo>
                      <a:pt x="3184652" y="113538"/>
                      <a:pt x="3136519" y="122682"/>
                      <a:pt x="3085719" y="122682"/>
                    </a:cubicBezTo>
                    <a:cubicBezTo>
                      <a:pt x="3078226" y="122682"/>
                      <a:pt x="3070733" y="122428"/>
                      <a:pt x="3063240" y="122047"/>
                    </a:cubicBezTo>
                    <a:cubicBezTo>
                      <a:pt x="2954401" y="116205"/>
                      <a:pt x="2865120" y="73025"/>
                      <a:pt x="2809494" y="0"/>
                    </a:cubicBezTo>
                    <a:lnTo>
                      <a:pt x="2462403" y="0"/>
                    </a:lnTo>
                    <a:cubicBezTo>
                      <a:pt x="2406777" y="181102"/>
                      <a:pt x="2395982" y="341503"/>
                      <a:pt x="2395728" y="345059"/>
                    </a:cubicBezTo>
                    <a:lnTo>
                      <a:pt x="2395220" y="353314"/>
                    </a:lnTo>
                    <a:lnTo>
                      <a:pt x="2251456" y="353314"/>
                    </a:lnTo>
                    <a:lnTo>
                      <a:pt x="2249170" y="316865"/>
                    </a:lnTo>
                    <a:cubicBezTo>
                      <a:pt x="2194433" y="311404"/>
                      <a:pt x="2147951" y="310515"/>
                      <a:pt x="2123440" y="310515"/>
                    </a:cubicBezTo>
                    <a:lnTo>
                      <a:pt x="2123313" y="310515"/>
                    </a:lnTo>
                    <a:cubicBezTo>
                      <a:pt x="2111629" y="310515"/>
                      <a:pt x="2105025" y="310769"/>
                      <a:pt x="2105025" y="310769"/>
                    </a:cubicBezTo>
                    <a:lnTo>
                      <a:pt x="2102612" y="310896"/>
                    </a:lnTo>
                    <a:lnTo>
                      <a:pt x="2101850" y="86614"/>
                    </a:lnTo>
                    <a:lnTo>
                      <a:pt x="2101596" y="353949"/>
                    </a:lnTo>
                    <a:close/>
                    <a:moveTo>
                      <a:pt x="2089658" y="353822"/>
                    </a:moveTo>
                    <a:lnTo>
                      <a:pt x="2089912" y="0"/>
                    </a:lnTo>
                    <a:lnTo>
                      <a:pt x="1958721" y="0"/>
                    </a:lnTo>
                    <a:lnTo>
                      <a:pt x="1937131" y="353314"/>
                    </a:lnTo>
                    <a:lnTo>
                      <a:pt x="1805559" y="353314"/>
                    </a:lnTo>
                    <a:lnTo>
                      <a:pt x="1805686" y="353822"/>
                    </a:lnTo>
                    <a:close/>
                    <a:moveTo>
                      <a:pt x="1793367" y="353822"/>
                    </a:moveTo>
                    <a:lnTo>
                      <a:pt x="1793240" y="353314"/>
                    </a:lnTo>
                    <a:lnTo>
                      <a:pt x="1793240" y="353314"/>
                    </a:lnTo>
                    <a:lnTo>
                      <a:pt x="1793240" y="353187"/>
                    </a:lnTo>
                    <a:lnTo>
                      <a:pt x="1723390" y="0"/>
                    </a:lnTo>
                    <a:lnTo>
                      <a:pt x="1379220" y="0"/>
                    </a:lnTo>
                    <a:cubicBezTo>
                      <a:pt x="1375029" y="5461"/>
                      <a:pt x="1370711" y="10668"/>
                      <a:pt x="1366266" y="15875"/>
                    </a:cubicBezTo>
                    <a:lnTo>
                      <a:pt x="1502664" y="353822"/>
                    </a:lnTo>
                    <a:close/>
                    <a:moveTo>
                      <a:pt x="1126871" y="353822"/>
                    </a:moveTo>
                    <a:lnTo>
                      <a:pt x="959231" y="95250"/>
                    </a:lnTo>
                    <a:cubicBezTo>
                      <a:pt x="913130" y="76581"/>
                      <a:pt x="870331" y="48260"/>
                      <a:pt x="830834" y="10541"/>
                    </a:cubicBezTo>
                    <a:cubicBezTo>
                      <a:pt x="827278" y="7112"/>
                      <a:pt x="823722" y="3556"/>
                      <a:pt x="820293" y="0"/>
                    </a:cubicBezTo>
                    <a:lnTo>
                      <a:pt x="347472" y="0"/>
                    </a:lnTo>
                    <a:lnTo>
                      <a:pt x="686689" y="353822"/>
                    </a:lnTo>
                    <a:close/>
                    <a:moveTo>
                      <a:pt x="670052" y="353822"/>
                    </a:moveTo>
                    <a:lnTo>
                      <a:pt x="330835" y="0"/>
                    </a:lnTo>
                    <a:lnTo>
                      <a:pt x="34163" y="0"/>
                    </a:lnTo>
                    <a:lnTo>
                      <a:pt x="0" y="338328"/>
                    </a:lnTo>
                    <a:lnTo>
                      <a:pt x="30988" y="353822"/>
                    </a:lnTo>
                    <a:close/>
                  </a:path>
                </a:pathLst>
              </a:custGeom>
              <a:blipFill>
                <a:blip r:embed="rId22"/>
                <a:stretch>
                  <a:fillRect l="-208" t="-1435" r="-146" b="-1489"/>
                </a:stretch>
              </a:blipFill>
            </p:spPr>
            <p:txBody>
              <a:bodyPr/>
              <a:lstStyle/>
              <a:p>
                <a:endParaRPr lang="en-NZ"/>
              </a:p>
            </p:txBody>
          </p:sp>
        </p:grpSp>
        <p:sp>
          <p:nvSpPr>
            <p:cNvPr id="43" name="Freeform 43"/>
            <p:cNvSpPr/>
            <p:nvPr/>
          </p:nvSpPr>
          <p:spPr>
            <a:xfrm>
              <a:off x="6493734" y="8531815"/>
              <a:ext cx="197142" cy="431760"/>
            </a:xfrm>
            <a:custGeom>
              <a:avLst/>
              <a:gdLst/>
              <a:ahLst/>
              <a:cxnLst/>
              <a:rect l="l" t="t" r="r" b="b"/>
              <a:pathLst>
                <a:path w="197142" h="431760">
                  <a:moveTo>
                    <a:pt x="0" y="0"/>
                  </a:moveTo>
                  <a:lnTo>
                    <a:pt x="197143" y="0"/>
                  </a:lnTo>
                  <a:lnTo>
                    <a:pt x="197143" y="431760"/>
                  </a:lnTo>
                  <a:lnTo>
                    <a:pt x="0" y="431760"/>
                  </a:lnTo>
                  <a:lnTo>
                    <a:pt x="0" y="0"/>
                  </a:lnTo>
                  <a:close/>
                </a:path>
              </a:pathLst>
            </a:custGeom>
            <a:blipFill>
              <a:blip>
                <a:extLst>
                  <a:ext uri="{96DAC541-7B7A-43D3-8B79-37D633B846F1}">
                    <asvg:svgBlip xmlns:asvg="http://schemas.microsoft.com/office/drawing/2016/SVG/main" r:embed="rId23"/>
                  </a:ext>
                </a:extLst>
              </a:blip>
              <a:stretch>
                <a:fillRect/>
              </a:stretch>
            </a:blipFill>
          </p:spPr>
          <p:txBody>
            <a:bodyPr/>
            <a:lstStyle/>
            <a:p>
              <a:endParaRPr lang="en-NZ"/>
            </a:p>
          </p:txBody>
        </p:sp>
        <p:grpSp>
          <p:nvGrpSpPr>
            <p:cNvPr id="44" name="Group 44"/>
            <p:cNvGrpSpPr>
              <a:grpSpLocks noChangeAspect="1"/>
            </p:cNvGrpSpPr>
            <p:nvPr/>
          </p:nvGrpSpPr>
          <p:grpSpPr>
            <a:xfrm rot="-10800000">
              <a:off x="4278733" y="2771238"/>
              <a:ext cx="788218" cy="767416"/>
              <a:chOff x="0" y="0"/>
              <a:chExt cx="569773" cy="554736"/>
            </a:xfrm>
          </p:grpSpPr>
          <p:sp>
            <p:nvSpPr>
              <p:cNvPr id="45" name="Freeform 45"/>
              <p:cNvSpPr/>
              <p:nvPr/>
            </p:nvSpPr>
            <p:spPr>
              <a:xfrm>
                <a:off x="127" y="0"/>
                <a:ext cx="569722" cy="554736"/>
              </a:xfrm>
              <a:custGeom>
                <a:avLst/>
                <a:gdLst/>
                <a:ahLst/>
                <a:cxnLst/>
                <a:rect l="l" t="t" r="r" b="b"/>
                <a:pathLst>
                  <a:path w="569722" h="554736">
                    <a:moveTo>
                      <a:pt x="488315" y="483870"/>
                    </a:moveTo>
                    <a:lnTo>
                      <a:pt x="569722" y="422021"/>
                    </a:lnTo>
                    <a:cubicBezTo>
                      <a:pt x="545338" y="418846"/>
                      <a:pt x="493395" y="411226"/>
                      <a:pt x="431419" y="395986"/>
                    </a:cubicBezTo>
                    <a:lnTo>
                      <a:pt x="431419" y="395986"/>
                    </a:lnTo>
                    <a:lnTo>
                      <a:pt x="488315" y="483743"/>
                    </a:lnTo>
                    <a:close/>
                    <a:moveTo>
                      <a:pt x="394970" y="554736"/>
                    </a:moveTo>
                    <a:lnTo>
                      <a:pt x="478663" y="491109"/>
                    </a:lnTo>
                    <a:lnTo>
                      <a:pt x="414147" y="391668"/>
                    </a:lnTo>
                    <a:cubicBezTo>
                      <a:pt x="338963" y="372110"/>
                      <a:pt x="251968" y="341757"/>
                      <a:pt x="182118" y="295783"/>
                    </a:cubicBezTo>
                    <a:cubicBezTo>
                      <a:pt x="129667" y="261112"/>
                      <a:pt x="86614" y="217424"/>
                      <a:pt x="66167" y="162306"/>
                    </a:cubicBezTo>
                    <a:lnTo>
                      <a:pt x="66040" y="162052"/>
                    </a:lnTo>
                    <a:lnTo>
                      <a:pt x="65913" y="161671"/>
                    </a:lnTo>
                    <a:cubicBezTo>
                      <a:pt x="65786" y="161417"/>
                      <a:pt x="61976" y="146558"/>
                      <a:pt x="61976" y="126238"/>
                    </a:cubicBezTo>
                    <a:cubicBezTo>
                      <a:pt x="61976" y="106934"/>
                      <a:pt x="65405" y="82423"/>
                      <a:pt x="79248" y="60706"/>
                    </a:cubicBezTo>
                    <a:cubicBezTo>
                      <a:pt x="91186" y="42037"/>
                      <a:pt x="111125" y="25781"/>
                      <a:pt x="142113" y="17780"/>
                    </a:cubicBezTo>
                    <a:cubicBezTo>
                      <a:pt x="139192" y="16129"/>
                      <a:pt x="135763" y="14351"/>
                      <a:pt x="132080" y="12700"/>
                    </a:cubicBezTo>
                    <a:cubicBezTo>
                      <a:pt x="118745" y="6223"/>
                      <a:pt x="101092" y="0"/>
                      <a:pt x="85852" y="0"/>
                    </a:cubicBezTo>
                    <a:lnTo>
                      <a:pt x="85598" y="0"/>
                    </a:lnTo>
                    <a:cubicBezTo>
                      <a:pt x="81280" y="0"/>
                      <a:pt x="77216" y="508"/>
                      <a:pt x="73406" y="1524"/>
                    </a:cubicBezTo>
                    <a:cubicBezTo>
                      <a:pt x="55626" y="6350"/>
                      <a:pt x="38735" y="18034"/>
                      <a:pt x="25527" y="38735"/>
                    </a:cubicBezTo>
                    <a:cubicBezTo>
                      <a:pt x="12319" y="59436"/>
                      <a:pt x="2667" y="89154"/>
                      <a:pt x="254" y="129540"/>
                    </a:cubicBezTo>
                    <a:cubicBezTo>
                      <a:pt x="0" y="132969"/>
                      <a:pt x="0" y="136398"/>
                      <a:pt x="0" y="139954"/>
                    </a:cubicBezTo>
                    <a:cubicBezTo>
                      <a:pt x="-127" y="215138"/>
                      <a:pt x="47625" y="296799"/>
                      <a:pt x="121793" y="370840"/>
                    </a:cubicBezTo>
                    <a:cubicBezTo>
                      <a:pt x="195072" y="443992"/>
                      <a:pt x="293624" y="509651"/>
                      <a:pt x="394970" y="554736"/>
                    </a:cubicBezTo>
                    <a:close/>
                  </a:path>
                </a:pathLst>
              </a:custGeom>
              <a:blipFill>
                <a:blip r:embed="rId24"/>
                <a:stretch>
                  <a:fillRect l="-1830" t="-1002" r="-2496" b="-959"/>
                </a:stretch>
              </a:blipFill>
            </p:spPr>
            <p:txBody>
              <a:bodyPr/>
              <a:lstStyle/>
              <a:p>
                <a:endParaRPr lang="en-NZ"/>
              </a:p>
            </p:txBody>
          </p:sp>
        </p:grpSp>
        <p:grpSp>
          <p:nvGrpSpPr>
            <p:cNvPr id="46" name="Group 46"/>
            <p:cNvGrpSpPr>
              <a:grpSpLocks noChangeAspect="1"/>
            </p:cNvGrpSpPr>
            <p:nvPr/>
          </p:nvGrpSpPr>
          <p:grpSpPr>
            <a:xfrm rot="-10800000">
              <a:off x="4235548" y="2752087"/>
              <a:ext cx="847830" cy="803187"/>
              <a:chOff x="0" y="0"/>
              <a:chExt cx="612864" cy="580593"/>
            </a:xfrm>
          </p:grpSpPr>
          <p:sp>
            <p:nvSpPr>
              <p:cNvPr id="47" name="Freeform 47"/>
              <p:cNvSpPr/>
              <p:nvPr/>
            </p:nvSpPr>
            <p:spPr>
              <a:xfrm>
                <a:off x="0" y="0"/>
                <a:ext cx="612902" cy="580644"/>
              </a:xfrm>
              <a:custGeom>
                <a:avLst/>
                <a:gdLst/>
                <a:ahLst/>
                <a:cxnLst/>
                <a:rect l="l" t="t" r="r" b="b"/>
                <a:pathLst>
                  <a:path w="612902" h="580644">
                    <a:moveTo>
                      <a:pt x="506857" y="505968"/>
                    </a:moveTo>
                    <a:lnTo>
                      <a:pt x="612902" y="425450"/>
                    </a:lnTo>
                    <a:lnTo>
                      <a:pt x="597662" y="423926"/>
                    </a:lnTo>
                    <a:cubicBezTo>
                      <a:pt x="597662" y="423926"/>
                      <a:pt x="591058" y="423291"/>
                      <a:pt x="579120" y="421640"/>
                    </a:cubicBezTo>
                    <a:cubicBezTo>
                      <a:pt x="551815" y="417957"/>
                      <a:pt x="497205" y="409575"/>
                      <a:pt x="433705" y="393319"/>
                    </a:cubicBezTo>
                    <a:lnTo>
                      <a:pt x="433705" y="393319"/>
                    </a:lnTo>
                    <a:lnTo>
                      <a:pt x="443357" y="408051"/>
                    </a:lnTo>
                    <a:cubicBezTo>
                      <a:pt x="505333" y="423164"/>
                      <a:pt x="557276" y="430911"/>
                      <a:pt x="581660" y="434086"/>
                    </a:cubicBezTo>
                    <a:lnTo>
                      <a:pt x="500253" y="495935"/>
                    </a:lnTo>
                    <a:lnTo>
                      <a:pt x="506857" y="505968"/>
                    </a:lnTo>
                    <a:close/>
                    <a:moveTo>
                      <a:pt x="408559" y="580644"/>
                    </a:moveTo>
                    <a:lnTo>
                      <a:pt x="497205" y="513334"/>
                    </a:lnTo>
                    <a:lnTo>
                      <a:pt x="490601" y="503174"/>
                    </a:lnTo>
                    <a:lnTo>
                      <a:pt x="406908" y="566801"/>
                    </a:lnTo>
                    <a:cubicBezTo>
                      <a:pt x="305562" y="521589"/>
                      <a:pt x="206883" y="456057"/>
                      <a:pt x="133731" y="382905"/>
                    </a:cubicBezTo>
                    <a:cubicBezTo>
                      <a:pt x="59690" y="308864"/>
                      <a:pt x="11938" y="227203"/>
                      <a:pt x="12065" y="151892"/>
                    </a:cubicBezTo>
                    <a:cubicBezTo>
                      <a:pt x="12065" y="148463"/>
                      <a:pt x="12192" y="144907"/>
                      <a:pt x="12319" y="141478"/>
                    </a:cubicBezTo>
                    <a:cubicBezTo>
                      <a:pt x="14732" y="101092"/>
                      <a:pt x="24257" y="71374"/>
                      <a:pt x="37465" y="50673"/>
                    </a:cubicBezTo>
                    <a:cubicBezTo>
                      <a:pt x="50673" y="29972"/>
                      <a:pt x="67691" y="18415"/>
                      <a:pt x="85471" y="13462"/>
                    </a:cubicBezTo>
                    <a:cubicBezTo>
                      <a:pt x="89281" y="12446"/>
                      <a:pt x="93345" y="11938"/>
                      <a:pt x="97663" y="11938"/>
                    </a:cubicBezTo>
                    <a:lnTo>
                      <a:pt x="97790" y="11938"/>
                    </a:lnTo>
                    <a:cubicBezTo>
                      <a:pt x="113030" y="11938"/>
                      <a:pt x="130683" y="18161"/>
                      <a:pt x="144272" y="24638"/>
                    </a:cubicBezTo>
                    <a:cubicBezTo>
                      <a:pt x="147955" y="26416"/>
                      <a:pt x="151384" y="28067"/>
                      <a:pt x="154305" y="29718"/>
                    </a:cubicBezTo>
                    <a:cubicBezTo>
                      <a:pt x="123317" y="37719"/>
                      <a:pt x="103378" y="53848"/>
                      <a:pt x="91440" y="72644"/>
                    </a:cubicBezTo>
                    <a:cubicBezTo>
                      <a:pt x="77597" y="94361"/>
                      <a:pt x="74168" y="118745"/>
                      <a:pt x="74168" y="138176"/>
                    </a:cubicBezTo>
                    <a:cubicBezTo>
                      <a:pt x="74168" y="158496"/>
                      <a:pt x="77978" y="173355"/>
                      <a:pt x="78105" y="173609"/>
                    </a:cubicBezTo>
                    <a:lnTo>
                      <a:pt x="78232" y="173990"/>
                    </a:lnTo>
                    <a:lnTo>
                      <a:pt x="78359" y="174244"/>
                    </a:lnTo>
                    <a:cubicBezTo>
                      <a:pt x="98806" y="229489"/>
                      <a:pt x="141732" y="273177"/>
                      <a:pt x="194310" y="307721"/>
                    </a:cubicBezTo>
                    <a:cubicBezTo>
                      <a:pt x="264160" y="353695"/>
                      <a:pt x="351155" y="384048"/>
                      <a:pt x="426339" y="403606"/>
                    </a:cubicBezTo>
                    <a:lnTo>
                      <a:pt x="426339" y="403606"/>
                    </a:lnTo>
                    <a:lnTo>
                      <a:pt x="416560" y="388620"/>
                    </a:lnTo>
                    <a:cubicBezTo>
                      <a:pt x="387858" y="380873"/>
                      <a:pt x="357632" y="371475"/>
                      <a:pt x="327660" y="360299"/>
                    </a:cubicBezTo>
                    <a:cubicBezTo>
                      <a:pt x="223901" y="321691"/>
                      <a:pt x="123190" y="260985"/>
                      <a:pt x="89662" y="170434"/>
                    </a:cubicBezTo>
                    <a:cubicBezTo>
                      <a:pt x="89535" y="170053"/>
                      <a:pt x="89408" y="169418"/>
                      <a:pt x="89281" y="168402"/>
                    </a:cubicBezTo>
                    <a:cubicBezTo>
                      <a:pt x="88265" y="163703"/>
                      <a:pt x="86233" y="152273"/>
                      <a:pt x="86233" y="138176"/>
                    </a:cubicBezTo>
                    <a:cubicBezTo>
                      <a:pt x="86233" y="120269"/>
                      <a:pt x="89535" y="98044"/>
                      <a:pt x="101600" y="79248"/>
                    </a:cubicBezTo>
                    <a:cubicBezTo>
                      <a:pt x="113665" y="60452"/>
                      <a:pt x="134493" y="44450"/>
                      <a:pt x="171704" y="38481"/>
                    </a:cubicBezTo>
                    <a:lnTo>
                      <a:pt x="186817" y="36068"/>
                    </a:lnTo>
                    <a:lnTo>
                      <a:pt x="174117" y="27559"/>
                    </a:lnTo>
                    <a:cubicBezTo>
                      <a:pt x="173990" y="27432"/>
                      <a:pt x="163830" y="20701"/>
                      <a:pt x="149352" y="13843"/>
                    </a:cubicBezTo>
                    <a:cubicBezTo>
                      <a:pt x="134874" y="6985"/>
                      <a:pt x="116078" y="0"/>
                      <a:pt x="97663" y="0"/>
                    </a:cubicBezTo>
                    <a:cubicBezTo>
                      <a:pt x="92456" y="0"/>
                      <a:pt x="87376" y="635"/>
                      <a:pt x="82423" y="1905"/>
                    </a:cubicBezTo>
                    <a:cubicBezTo>
                      <a:pt x="61595" y="7493"/>
                      <a:pt x="42037" y="21463"/>
                      <a:pt x="27432" y="44323"/>
                    </a:cubicBezTo>
                    <a:cubicBezTo>
                      <a:pt x="12827" y="67183"/>
                      <a:pt x="2794" y="98933"/>
                      <a:pt x="381" y="140843"/>
                    </a:cubicBezTo>
                    <a:cubicBezTo>
                      <a:pt x="127" y="144526"/>
                      <a:pt x="0" y="148209"/>
                      <a:pt x="0" y="151892"/>
                    </a:cubicBezTo>
                    <a:cubicBezTo>
                      <a:pt x="127" y="232283"/>
                      <a:pt x="50038" y="316103"/>
                      <a:pt x="125222" y="391287"/>
                    </a:cubicBezTo>
                    <a:cubicBezTo>
                      <a:pt x="200406" y="466471"/>
                      <a:pt x="301498" y="533400"/>
                      <a:pt x="405384" y="579120"/>
                    </a:cubicBezTo>
                    <a:lnTo>
                      <a:pt x="408559" y="580517"/>
                    </a:lnTo>
                    <a:close/>
                  </a:path>
                </a:pathLst>
              </a:custGeom>
              <a:blipFill>
                <a:blip r:embed="rId25"/>
                <a:stretch>
                  <a:fillRect l="-1305" t="-2191" r="-1929" b="-1824"/>
                </a:stretch>
              </a:blipFill>
            </p:spPr>
            <p:txBody>
              <a:bodyPr/>
              <a:lstStyle/>
              <a:p>
                <a:endParaRPr lang="en-NZ"/>
              </a:p>
            </p:txBody>
          </p:sp>
        </p:grpSp>
        <p:grpSp>
          <p:nvGrpSpPr>
            <p:cNvPr id="48" name="Group 48"/>
            <p:cNvGrpSpPr>
              <a:grpSpLocks noChangeAspect="1"/>
            </p:cNvGrpSpPr>
            <p:nvPr/>
          </p:nvGrpSpPr>
          <p:grpSpPr>
            <a:xfrm rot="-10800000">
              <a:off x="2367430" y="4052707"/>
              <a:ext cx="468619" cy="770034"/>
              <a:chOff x="0" y="0"/>
              <a:chExt cx="338747" cy="556628"/>
            </a:xfrm>
          </p:grpSpPr>
          <p:sp>
            <p:nvSpPr>
              <p:cNvPr id="49" name="Freeform 49"/>
              <p:cNvSpPr/>
              <p:nvPr/>
            </p:nvSpPr>
            <p:spPr>
              <a:xfrm>
                <a:off x="0" y="127"/>
                <a:ext cx="338709" cy="556514"/>
              </a:xfrm>
              <a:custGeom>
                <a:avLst/>
                <a:gdLst/>
                <a:ahLst/>
                <a:cxnLst/>
                <a:rect l="l" t="t" r="r" b="b"/>
                <a:pathLst>
                  <a:path w="338709" h="556514">
                    <a:moveTo>
                      <a:pt x="0" y="556514"/>
                    </a:moveTo>
                    <a:lnTo>
                      <a:pt x="99314" y="479933"/>
                    </a:lnTo>
                    <a:lnTo>
                      <a:pt x="122047" y="125095"/>
                    </a:lnTo>
                    <a:lnTo>
                      <a:pt x="130810" y="124333"/>
                    </a:lnTo>
                    <a:lnTo>
                      <a:pt x="131445" y="117856"/>
                    </a:lnTo>
                    <a:lnTo>
                      <a:pt x="196088" y="113030"/>
                    </a:lnTo>
                    <a:lnTo>
                      <a:pt x="28067" y="41783"/>
                    </a:lnTo>
                    <a:lnTo>
                      <a:pt x="0" y="556514"/>
                    </a:lnTo>
                    <a:close/>
                    <a:moveTo>
                      <a:pt x="222123" y="110998"/>
                    </a:moveTo>
                    <a:lnTo>
                      <a:pt x="295529" y="105537"/>
                    </a:lnTo>
                    <a:cubicBezTo>
                      <a:pt x="310515" y="70612"/>
                      <a:pt x="324993" y="35433"/>
                      <a:pt x="338709" y="0"/>
                    </a:cubicBezTo>
                    <a:lnTo>
                      <a:pt x="338709" y="0"/>
                    </a:lnTo>
                    <a:lnTo>
                      <a:pt x="29210" y="21463"/>
                    </a:lnTo>
                    <a:lnTo>
                      <a:pt x="28829" y="28956"/>
                    </a:lnTo>
                    <a:lnTo>
                      <a:pt x="222123" y="110998"/>
                    </a:lnTo>
                    <a:close/>
                  </a:path>
                </a:pathLst>
              </a:custGeom>
              <a:blipFill>
                <a:blip r:embed="rId26"/>
                <a:stretch>
                  <a:fillRect l="-3648" t="-1325" r="-3907" b="-2033"/>
                </a:stretch>
              </a:blipFill>
            </p:spPr>
            <p:txBody>
              <a:bodyPr/>
              <a:lstStyle/>
              <a:p>
                <a:endParaRPr lang="en-NZ"/>
              </a:p>
            </p:txBody>
          </p:sp>
        </p:grpSp>
        <p:grpSp>
          <p:nvGrpSpPr>
            <p:cNvPr id="50" name="Group 50"/>
            <p:cNvGrpSpPr>
              <a:grpSpLocks noChangeAspect="1"/>
            </p:cNvGrpSpPr>
            <p:nvPr/>
          </p:nvGrpSpPr>
          <p:grpSpPr>
            <a:xfrm rot="-10800000">
              <a:off x="2053067" y="3739468"/>
              <a:ext cx="4308425" cy="3087112"/>
              <a:chOff x="0" y="0"/>
              <a:chExt cx="3114396" cy="2231555"/>
            </a:xfrm>
          </p:grpSpPr>
          <p:sp>
            <p:nvSpPr>
              <p:cNvPr id="51" name="Freeform 51"/>
              <p:cNvSpPr/>
              <p:nvPr/>
            </p:nvSpPr>
            <p:spPr>
              <a:xfrm>
                <a:off x="3884" y="0"/>
                <a:ext cx="3110537" cy="2231517"/>
              </a:xfrm>
              <a:custGeom>
                <a:avLst/>
                <a:gdLst/>
                <a:ahLst/>
                <a:cxnLst/>
                <a:rect l="l" t="t" r="r" b="b"/>
                <a:pathLst>
                  <a:path w="3110537" h="2231517">
                    <a:moveTo>
                      <a:pt x="2017448" y="2231517"/>
                    </a:moveTo>
                    <a:cubicBezTo>
                      <a:pt x="2183818" y="2231517"/>
                      <a:pt x="2287704" y="2215642"/>
                      <a:pt x="2289736" y="2215388"/>
                    </a:cubicBezTo>
                    <a:lnTo>
                      <a:pt x="2292022" y="2215134"/>
                    </a:lnTo>
                    <a:lnTo>
                      <a:pt x="2395781" y="2137156"/>
                    </a:lnTo>
                    <a:lnTo>
                      <a:pt x="2380287" y="2126361"/>
                    </a:lnTo>
                    <a:lnTo>
                      <a:pt x="2285291" y="2198243"/>
                    </a:lnTo>
                    <a:cubicBezTo>
                      <a:pt x="2268781" y="2200148"/>
                      <a:pt x="2168451" y="2213737"/>
                      <a:pt x="2015162" y="2213737"/>
                    </a:cubicBezTo>
                    <a:cubicBezTo>
                      <a:pt x="1893877" y="2213737"/>
                      <a:pt x="1739318" y="2205228"/>
                      <a:pt x="1566725" y="2175764"/>
                    </a:cubicBezTo>
                    <a:lnTo>
                      <a:pt x="1587045" y="2196973"/>
                    </a:lnTo>
                    <a:cubicBezTo>
                      <a:pt x="1752272" y="2223643"/>
                      <a:pt x="1900354" y="2231517"/>
                      <a:pt x="2017448" y="2231517"/>
                    </a:cubicBezTo>
                    <a:close/>
                    <a:moveTo>
                      <a:pt x="2016305" y="2065909"/>
                    </a:moveTo>
                    <a:lnTo>
                      <a:pt x="2281735" y="2057908"/>
                    </a:lnTo>
                    <a:lnTo>
                      <a:pt x="2255065" y="2039366"/>
                    </a:lnTo>
                    <a:cubicBezTo>
                      <a:pt x="2172769" y="2043684"/>
                      <a:pt x="2092632" y="2045843"/>
                      <a:pt x="2014527" y="2045843"/>
                    </a:cubicBezTo>
                    <a:cubicBezTo>
                      <a:pt x="1787832" y="2045843"/>
                      <a:pt x="1579171" y="2027682"/>
                      <a:pt x="1389052" y="1990471"/>
                    </a:cubicBezTo>
                    <a:lnTo>
                      <a:pt x="1411658" y="2014093"/>
                    </a:lnTo>
                    <a:cubicBezTo>
                      <a:pt x="1596951" y="2048891"/>
                      <a:pt x="1798881" y="2065909"/>
                      <a:pt x="2016305" y="2065909"/>
                    </a:cubicBezTo>
                    <a:close/>
                    <a:moveTo>
                      <a:pt x="1567233" y="2193671"/>
                    </a:moveTo>
                    <a:lnTo>
                      <a:pt x="1546659" y="2172208"/>
                    </a:lnTo>
                    <a:lnTo>
                      <a:pt x="1500558" y="2163572"/>
                    </a:lnTo>
                    <a:cubicBezTo>
                      <a:pt x="1292532" y="2122424"/>
                      <a:pt x="1044247" y="2046986"/>
                      <a:pt x="803201" y="1909318"/>
                    </a:cubicBezTo>
                    <a:lnTo>
                      <a:pt x="823775" y="1941068"/>
                    </a:lnTo>
                    <a:cubicBezTo>
                      <a:pt x="1057455" y="2069465"/>
                      <a:pt x="1295961" y="2141093"/>
                      <a:pt x="1497129" y="2180971"/>
                    </a:cubicBezTo>
                    <a:lnTo>
                      <a:pt x="1567106" y="2193798"/>
                    </a:lnTo>
                    <a:close/>
                    <a:moveTo>
                      <a:pt x="2041451" y="1959102"/>
                    </a:moveTo>
                    <a:lnTo>
                      <a:pt x="2137590" y="1957832"/>
                    </a:lnTo>
                    <a:lnTo>
                      <a:pt x="2113206" y="1940814"/>
                    </a:lnTo>
                    <a:lnTo>
                      <a:pt x="2041451" y="1941449"/>
                    </a:lnTo>
                    <a:cubicBezTo>
                      <a:pt x="1855015" y="1941449"/>
                      <a:pt x="1620065" y="1926971"/>
                      <a:pt x="1377876" y="1874647"/>
                    </a:cubicBezTo>
                    <a:lnTo>
                      <a:pt x="1247447" y="1842897"/>
                    </a:lnTo>
                    <a:lnTo>
                      <a:pt x="1270942" y="1867408"/>
                    </a:lnTo>
                    <a:lnTo>
                      <a:pt x="1374193" y="1891919"/>
                    </a:lnTo>
                    <a:cubicBezTo>
                      <a:pt x="1617525" y="1944497"/>
                      <a:pt x="1853999" y="1959102"/>
                      <a:pt x="2041451" y="1959102"/>
                    </a:cubicBezTo>
                    <a:close/>
                    <a:moveTo>
                      <a:pt x="1391211" y="2010283"/>
                    </a:moveTo>
                    <a:lnTo>
                      <a:pt x="1368351" y="1986407"/>
                    </a:lnTo>
                    <a:cubicBezTo>
                      <a:pt x="1095428" y="1930781"/>
                      <a:pt x="860986" y="1835404"/>
                      <a:pt x="666168" y="1698117"/>
                    </a:cubicBezTo>
                    <a:lnTo>
                      <a:pt x="691060" y="1736471"/>
                    </a:lnTo>
                    <a:cubicBezTo>
                      <a:pt x="887402" y="1866900"/>
                      <a:pt x="1121590" y="1957578"/>
                      <a:pt x="1391211" y="2010283"/>
                    </a:cubicBezTo>
                    <a:close/>
                    <a:moveTo>
                      <a:pt x="1916737" y="1804416"/>
                    </a:moveTo>
                    <a:lnTo>
                      <a:pt x="1890956" y="1786509"/>
                    </a:lnTo>
                    <a:cubicBezTo>
                      <a:pt x="1611937" y="1781556"/>
                      <a:pt x="1359715" y="1741932"/>
                      <a:pt x="1137719" y="1668272"/>
                    </a:cubicBezTo>
                    <a:lnTo>
                      <a:pt x="1049327" y="1636522"/>
                    </a:lnTo>
                    <a:lnTo>
                      <a:pt x="1077521" y="1665986"/>
                    </a:lnTo>
                    <a:lnTo>
                      <a:pt x="1131369" y="1684782"/>
                    </a:lnTo>
                    <a:cubicBezTo>
                      <a:pt x="1362001" y="1761490"/>
                      <a:pt x="1625145" y="1801495"/>
                      <a:pt x="1916610" y="1804543"/>
                    </a:cubicBezTo>
                    <a:close/>
                    <a:moveTo>
                      <a:pt x="2810309" y="1578229"/>
                    </a:moveTo>
                    <a:lnTo>
                      <a:pt x="2830375" y="1576451"/>
                    </a:lnTo>
                    <a:lnTo>
                      <a:pt x="2835582" y="1564513"/>
                    </a:lnTo>
                    <a:lnTo>
                      <a:pt x="2838122" y="1558544"/>
                    </a:lnTo>
                    <a:lnTo>
                      <a:pt x="2776527" y="1564005"/>
                    </a:lnTo>
                    <a:lnTo>
                      <a:pt x="2810182" y="1578356"/>
                    </a:lnTo>
                    <a:close/>
                    <a:moveTo>
                      <a:pt x="2405814" y="2129663"/>
                    </a:moveTo>
                    <a:lnTo>
                      <a:pt x="2632255" y="1959356"/>
                    </a:lnTo>
                    <a:lnTo>
                      <a:pt x="2665402" y="1903095"/>
                    </a:lnTo>
                    <a:lnTo>
                      <a:pt x="2683309" y="1589532"/>
                    </a:lnTo>
                    <a:lnTo>
                      <a:pt x="2784909" y="1580388"/>
                    </a:lnTo>
                    <a:lnTo>
                      <a:pt x="2751127" y="1566037"/>
                    </a:lnTo>
                    <a:lnTo>
                      <a:pt x="2666545" y="1573657"/>
                    </a:lnTo>
                    <a:lnTo>
                      <a:pt x="2643812" y="1928495"/>
                    </a:lnTo>
                    <a:lnTo>
                      <a:pt x="2544498" y="2005076"/>
                    </a:lnTo>
                    <a:lnTo>
                      <a:pt x="2572565" y="1490345"/>
                    </a:lnTo>
                    <a:lnTo>
                      <a:pt x="2554912" y="1482852"/>
                    </a:lnTo>
                    <a:lnTo>
                      <a:pt x="2524686" y="2018538"/>
                    </a:lnTo>
                    <a:cubicBezTo>
                      <a:pt x="2439215" y="2027174"/>
                      <a:pt x="2355776" y="2033778"/>
                      <a:pt x="2274496" y="2038350"/>
                    </a:cubicBezTo>
                    <a:lnTo>
                      <a:pt x="2301039" y="2056765"/>
                    </a:lnTo>
                    <a:cubicBezTo>
                      <a:pt x="2363777" y="2052828"/>
                      <a:pt x="2427531" y="2047748"/>
                      <a:pt x="2492428" y="2041271"/>
                    </a:cubicBezTo>
                    <a:lnTo>
                      <a:pt x="2390193" y="2118741"/>
                    </a:lnTo>
                    <a:lnTo>
                      <a:pt x="2405687" y="2129536"/>
                    </a:lnTo>
                    <a:close/>
                    <a:moveTo>
                      <a:pt x="1248717" y="1861439"/>
                    </a:moveTo>
                    <a:lnTo>
                      <a:pt x="1224841" y="1836547"/>
                    </a:lnTo>
                    <a:cubicBezTo>
                      <a:pt x="973508" y="1765427"/>
                      <a:pt x="758116" y="1659255"/>
                      <a:pt x="583110" y="1519936"/>
                    </a:cubicBezTo>
                    <a:lnTo>
                      <a:pt x="511101" y="1458722"/>
                    </a:lnTo>
                    <a:lnTo>
                      <a:pt x="545772" y="1512189"/>
                    </a:lnTo>
                    <a:lnTo>
                      <a:pt x="572061" y="1533652"/>
                    </a:lnTo>
                    <a:cubicBezTo>
                      <a:pt x="755576" y="1679575"/>
                      <a:pt x="982652" y="1789557"/>
                      <a:pt x="1248590" y="1861439"/>
                    </a:cubicBezTo>
                    <a:close/>
                    <a:moveTo>
                      <a:pt x="2157910" y="1957197"/>
                    </a:moveTo>
                    <a:cubicBezTo>
                      <a:pt x="2325042" y="1951863"/>
                      <a:pt x="2431849" y="1936623"/>
                      <a:pt x="2434135" y="1936242"/>
                    </a:cubicBezTo>
                    <a:lnTo>
                      <a:pt x="2441120" y="1935226"/>
                    </a:lnTo>
                    <a:lnTo>
                      <a:pt x="2472870" y="1448181"/>
                    </a:lnTo>
                    <a:lnTo>
                      <a:pt x="2455725" y="1440942"/>
                    </a:lnTo>
                    <a:lnTo>
                      <a:pt x="2424610" y="1919859"/>
                    </a:lnTo>
                    <a:cubicBezTo>
                      <a:pt x="2396797" y="1923542"/>
                      <a:pt x="2288974" y="1936369"/>
                      <a:pt x="2133780" y="1940433"/>
                    </a:cubicBezTo>
                    <a:lnTo>
                      <a:pt x="2158037" y="1957324"/>
                    </a:lnTo>
                    <a:close/>
                    <a:moveTo>
                      <a:pt x="2573454" y="1477645"/>
                    </a:moveTo>
                    <a:lnTo>
                      <a:pt x="2573835" y="1470152"/>
                    </a:lnTo>
                    <a:lnTo>
                      <a:pt x="2885747" y="1442466"/>
                    </a:lnTo>
                    <a:lnTo>
                      <a:pt x="2890446" y="1430401"/>
                    </a:lnTo>
                    <a:lnTo>
                      <a:pt x="2556817" y="1453769"/>
                    </a:lnTo>
                    <a:lnTo>
                      <a:pt x="2555928" y="1470279"/>
                    </a:lnTo>
                    <a:lnTo>
                      <a:pt x="2573454" y="1477772"/>
                    </a:lnTo>
                    <a:close/>
                    <a:moveTo>
                      <a:pt x="1952551" y="1804416"/>
                    </a:moveTo>
                    <a:cubicBezTo>
                      <a:pt x="2060882" y="1804416"/>
                      <a:pt x="2173023" y="1799336"/>
                      <a:pt x="2288847" y="1789303"/>
                    </a:cubicBezTo>
                    <a:lnTo>
                      <a:pt x="2296467" y="1788668"/>
                    </a:lnTo>
                    <a:lnTo>
                      <a:pt x="2319581" y="1383030"/>
                    </a:lnTo>
                    <a:lnTo>
                      <a:pt x="2302436" y="1375664"/>
                    </a:lnTo>
                    <a:lnTo>
                      <a:pt x="2279830" y="1772412"/>
                    </a:lnTo>
                    <a:cubicBezTo>
                      <a:pt x="2167181" y="1782064"/>
                      <a:pt x="2057961" y="1786890"/>
                      <a:pt x="1952551" y="1786890"/>
                    </a:cubicBezTo>
                    <a:lnTo>
                      <a:pt x="1912800" y="1786636"/>
                    </a:lnTo>
                    <a:lnTo>
                      <a:pt x="1943153" y="1804416"/>
                    </a:lnTo>
                    <a:close/>
                    <a:moveTo>
                      <a:pt x="2473759" y="1435354"/>
                    </a:moveTo>
                    <a:lnTo>
                      <a:pt x="2480490" y="1331468"/>
                    </a:lnTo>
                    <a:lnTo>
                      <a:pt x="2939087" y="1294384"/>
                    </a:lnTo>
                    <a:lnTo>
                      <a:pt x="2943151" y="1282319"/>
                    </a:lnTo>
                    <a:lnTo>
                      <a:pt x="2463853" y="1314958"/>
                    </a:lnTo>
                    <a:lnTo>
                      <a:pt x="2456487" y="1427988"/>
                    </a:lnTo>
                    <a:lnTo>
                      <a:pt x="2473632" y="1435227"/>
                    </a:lnTo>
                    <a:close/>
                    <a:moveTo>
                      <a:pt x="801550" y="1928495"/>
                    </a:moveTo>
                    <a:lnTo>
                      <a:pt x="780468" y="1895983"/>
                    </a:lnTo>
                    <a:cubicBezTo>
                      <a:pt x="558472" y="1765300"/>
                      <a:pt x="344096" y="1580896"/>
                      <a:pt x="174297" y="1320800"/>
                    </a:cubicBezTo>
                    <a:cubicBezTo>
                      <a:pt x="173789" y="1319911"/>
                      <a:pt x="163121" y="1302385"/>
                      <a:pt x="147627" y="1272286"/>
                    </a:cubicBezTo>
                    <a:lnTo>
                      <a:pt x="188140" y="1372870"/>
                    </a:lnTo>
                    <a:cubicBezTo>
                      <a:pt x="362638" y="1624711"/>
                      <a:pt x="579173" y="1802765"/>
                      <a:pt x="801423" y="1928622"/>
                    </a:cubicBezTo>
                    <a:close/>
                    <a:moveTo>
                      <a:pt x="1615112" y="1336167"/>
                    </a:moveTo>
                    <a:cubicBezTo>
                      <a:pt x="1783133" y="1336167"/>
                      <a:pt x="1895782" y="1323975"/>
                      <a:pt x="1897814" y="1323721"/>
                    </a:cubicBezTo>
                    <a:lnTo>
                      <a:pt x="1905180" y="1322959"/>
                    </a:lnTo>
                    <a:lnTo>
                      <a:pt x="1912292" y="1210564"/>
                    </a:lnTo>
                    <a:lnTo>
                      <a:pt x="1895147" y="1203325"/>
                    </a:lnTo>
                    <a:lnTo>
                      <a:pt x="1888543" y="1307084"/>
                    </a:lnTo>
                    <a:cubicBezTo>
                      <a:pt x="1860984" y="1309751"/>
                      <a:pt x="1758368" y="1318641"/>
                      <a:pt x="1615239" y="1318641"/>
                    </a:cubicBezTo>
                    <a:cubicBezTo>
                      <a:pt x="1498018" y="1318641"/>
                      <a:pt x="1353746" y="1312672"/>
                      <a:pt x="1201219" y="1292352"/>
                    </a:cubicBezTo>
                    <a:lnTo>
                      <a:pt x="1232461" y="1314069"/>
                    </a:lnTo>
                    <a:cubicBezTo>
                      <a:pt x="1373304" y="1331087"/>
                      <a:pt x="1505892" y="1336167"/>
                      <a:pt x="1615112" y="1336167"/>
                    </a:cubicBezTo>
                    <a:close/>
                    <a:moveTo>
                      <a:pt x="2320089" y="1370330"/>
                    </a:moveTo>
                    <a:lnTo>
                      <a:pt x="2331392" y="1172210"/>
                    </a:lnTo>
                    <a:lnTo>
                      <a:pt x="2992173" y="1119505"/>
                    </a:lnTo>
                    <a:lnTo>
                      <a:pt x="2995475" y="1107567"/>
                    </a:lnTo>
                    <a:lnTo>
                      <a:pt x="2314755" y="1155827"/>
                    </a:lnTo>
                    <a:lnTo>
                      <a:pt x="2302944" y="1363218"/>
                    </a:lnTo>
                    <a:lnTo>
                      <a:pt x="2320216" y="1370457"/>
                    </a:lnTo>
                    <a:close/>
                    <a:moveTo>
                      <a:pt x="1206807" y="1310767"/>
                    </a:moveTo>
                    <a:lnTo>
                      <a:pt x="1174930" y="1288669"/>
                    </a:lnTo>
                    <a:lnTo>
                      <a:pt x="1153086" y="1285494"/>
                    </a:lnTo>
                    <a:lnTo>
                      <a:pt x="1142037" y="1283843"/>
                    </a:lnTo>
                    <a:cubicBezTo>
                      <a:pt x="943536" y="1252855"/>
                      <a:pt x="710491" y="1192911"/>
                      <a:pt x="512117" y="1075944"/>
                    </a:cubicBezTo>
                    <a:lnTo>
                      <a:pt x="546534" y="1111758"/>
                    </a:lnTo>
                    <a:cubicBezTo>
                      <a:pt x="707697" y="1200912"/>
                      <a:pt x="906452" y="1264793"/>
                      <a:pt x="1139497" y="1301115"/>
                    </a:cubicBezTo>
                    <a:lnTo>
                      <a:pt x="1206934" y="1310767"/>
                    </a:lnTo>
                    <a:close/>
                    <a:moveTo>
                      <a:pt x="1171374" y="1108202"/>
                    </a:moveTo>
                    <a:cubicBezTo>
                      <a:pt x="1230302" y="1108202"/>
                      <a:pt x="1372034" y="1101217"/>
                      <a:pt x="1514020" y="1041781"/>
                    </a:cubicBezTo>
                    <a:lnTo>
                      <a:pt x="1492811" y="1032764"/>
                    </a:lnTo>
                    <a:lnTo>
                      <a:pt x="1462966" y="1043686"/>
                    </a:lnTo>
                    <a:cubicBezTo>
                      <a:pt x="1342443" y="1085215"/>
                      <a:pt x="1227381" y="1090676"/>
                      <a:pt x="1174549" y="1090676"/>
                    </a:cubicBezTo>
                    <a:lnTo>
                      <a:pt x="1144450" y="1089914"/>
                    </a:lnTo>
                    <a:cubicBezTo>
                      <a:pt x="1035103" y="1080770"/>
                      <a:pt x="938583" y="1067181"/>
                      <a:pt x="853239" y="1050290"/>
                    </a:cubicBezTo>
                    <a:lnTo>
                      <a:pt x="888418" y="1074801"/>
                    </a:lnTo>
                    <a:cubicBezTo>
                      <a:pt x="964745" y="1088390"/>
                      <a:pt x="1049327" y="1099566"/>
                      <a:pt x="1143180" y="1107440"/>
                    </a:cubicBezTo>
                    <a:lnTo>
                      <a:pt x="1154229" y="1108075"/>
                    </a:lnTo>
                    <a:close/>
                    <a:moveTo>
                      <a:pt x="154993" y="1322578"/>
                    </a:moveTo>
                    <a:lnTo>
                      <a:pt x="27104" y="1005586"/>
                    </a:lnTo>
                    <a:lnTo>
                      <a:pt x="31676" y="1023620"/>
                    </a:lnTo>
                    <a:lnTo>
                      <a:pt x="34216" y="1032764"/>
                    </a:lnTo>
                    <a:cubicBezTo>
                      <a:pt x="74094" y="1178306"/>
                      <a:pt x="137594" y="1292606"/>
                      <a:pt x="154993" y="1322451"/>
                    </a:cubicBezTo>
                    <a:close/>
                    <a:moveTo>
                      <a:pt x="513387" y="1484122"/>
                    </a:moveTo>
                    <a:lnTo>
                      <a:pt x="474525" y="1424178"/>
                    </a:lnTo>
                    <a:cubicBezTo>
                      <a:pt x="327586" y="1280668"/>
                      <a:pt x="215826" y="1108329"/>
                      <a:pt x="140515" y="909193"/>
                    </a:cubicBezTo>
                    <a:lnTo>
                      <a:pt x="115877" y="871220"/>
                    </a:lnTo>
                    <a:lnTo>
                      <a:pt x="122989" y="891667"/>
                    </a:lnTo>
                    <a:lnTo>
                      <a:pt x="126672" y="901827"/>
                    </a:lnTo>
                    <a:cubicBezTo>
                      <a:pt x="210238" y="1130935"/>
                      <a:pt x="337365" y="1327150"/>
                      <a:pt x="513387" y="1484249"/>
                    </a:cubicBezTo>
                    <a:close/>
                    <a:moveTo>
                      <a:pt x="665787" y="1719072"/>
                    </a:moveTo>
                    <a:lnTo>
                      <a:pt x="639625" y="1678686"/>
                    </a:lnTo>
                    <a:lnTo>
                      <a:pt x="544502" y="1601978"/>
                    </a:lnTo>
                    <a:cubicBezTo>
                      <a:pt x="281358" y="1370965"/>
                      <a:pt x="169598" y="1096264"/>
                      <a:pt x="119306" y="907034"/>
                    </a:cubicBezTo>
                    <a:lnTo>
                      <a:pt x="107114" y="857758"/>
                    </a:lnTo>
                    <a:lnTo>
                      <a:pt x="88318" y="828802"/>
                    </a:lnTo>
                    <a:cubicBezTo>
                      <a:pt x="121973" y="1015873"/>
                      <a:pt x="223827" y="1343787"/>
                      <a:pt x="532437" y="1614932"/>
                    </a:cubicBezTo>
                    <a:lnTo>
                      <a:pt x="665660" y="1719072"/>
                    </a:lnTo>
                    <a:close/>
                    <a:moveTo>
                      <a:pt x="1913181" y="1197864"/>
                    </a:moveTo>
                    <a:lnTo>
                      <a:pt x="1942518" y="735711"/>
                    </a:lnTo>
                    <a:lnTo>
                      <a:pt x="1980110" y="733806"/>
                    </a:lnTo>
                    <a:lnTo>
                      <a:pt x="1925627" y="723011"/>
                    </a:lnTo>
                    <a:lnTo>
                      <a:pt x="1896036" y="1190498"/>
                    </a:lnTo>
                    <a:lnTo>
                      <a:pt x="1913181" y="1197737"/>
                    </a:lnTo>
                    <a:close/>
                    <a:moveTo>
                      <a:pt x="1051740" y="1656080"/>
                    </a:moveTo>
                    <a:lnTo>
                      <a:pt x="1022530" y="1625600"/>
                    </a:lnTo>
                    <a:cubicBezTo>
                      <a:pt x="814631" y="1541145"/>
                      <a:pt x="636196" y="1424051"/>
                      <a:pt x="490781" y="1276604"/>
                    </a:cubicBezTo>
                    <a:cubicBezTo>
                      <a:pt x="341048" y="1124585"/>
                      <a:pt x="252910" y="965962"/>
                      <a:pt x="185981" y="808355"/>
                    </a:cubicBezTo>
                    <a:lnTo>
                      <a:pt x="164264" y="744982"/>
                    </a:lnTo>
                    <a:lnTo>
                      <a:pt x="221160" y="833755"/>
                    </a:lnTo>
                    <a:cubicBezTo>
                      <a:pt x="294185" y="933450"/>
                      <a:pt x="390705" y="1019302"/>
                      <a:pt x="509450" y="1090422"/>
                    </a:cubicBezTo>
                    <a:lnTo>
                      <a:pt x="509450" y="1090422"/>
                    </a:lnTo>
                    <a:lnTo>
                      <a:pt x="471604" y="1050925"/>
                    </a:lnTo>
                    <a:cubicBezTo>
                      <a:pt x="379148" y="991235"/>
                      <a:pt x="295709" y="918083"/>
                      <a:pt x="228780" y="828421"/>
                    </a:cubicBezTo>
                    <a:lnTo>
                      <a:pt x="168709" y="734949"/>
                    </a:lnTo>
                    <a:lnTo>
                      <a:pt x="142293" y="707517"/>
                    </a:lnTo>
                    <a:cubicBezTo>
                      <a:pt x="169217" y="812800"/>
                      <a:pt x="252275" y="1058926"/>
                      <a:pt x="477827" y="1288288"/>
                    </a:cubicBezTo>
                    <a:cubicBezTo>
                      <a:pt x="633275" y="1446276"/>
                      <a:pt x="826061" y="1569847"/>
                      <a:pt x="1051994" y="1656080"/>
                    </a:cubicBezTo>
                    <a:close/>
                    <a:moveTo>
                      <a:pt x="1529260" y="1035177"/>
                    </a:moveTo>
                    <a:cubicBezTo>
                      <a:pt x="1655244" y="978916"/>
                      <a:pt x="1779069" y="880110"/>
                      <a:pt x="1842696" y="706628"/>
                    </a:cubicBezTo>
                    <a:lnTo>
                      <a:pt x="1825424" y="703199"/>
                    </a:lnTo>
                    <a:cubicBezTo>
                      <a:pt x="1770433" y="853059"/>
                      <a:pt x="1664261" y="961390"/>
                      <a:pt x="1508559" y="1026414"/>
                    </a:cubicBezTo>
                    <a:lnTo>
                      <a:pt x="1529260" y="1035177"/>
                    </a:lnTo>
                    <a:close/>
                    <a:moveTo>
                      <a:pt x="58600" y="1051433"/>
                    </a:moveTo>
                    <a:lnTo>
                      <a:pt x="37010" y="966343"/>
                    </a:lnTo>
                    <a:cubicBezTo>
                      <a:pt x="21262" y="891413"/>
                      <a:pt x="13134" y="810260"/>
                      <a:pt x="20881" y="729361"/>
                    </a:cubicBezTo>
                    <a:lnTo>
                      <a:pt x="21135" y="726440"/>
                    </a:lnTo>
                    <a:lnTo>
                      <a:pt x="21262" y="725424"/>
                    </a:lnTo>
                    <a:lnTo>
                      <a:pt x="6276" y="702310"/>
                    </a:lnTo>
                    <a:cubicBezTo>
                      <a:pt x="-3884" y="775462"/>
                      <a:pt x="-1725" y="854583"/>
                      <a:pt x="12880" y="938276"/>
                    </a:cubicBezTo>
                    <a:lnTo>
                      <a:pt x="58473" y="1051433"/>
                    </a:lnTo>
                    <a:close/>
                    <a:moveTo>
                      <a:pt x="122735" y="859663"/>
                    </a:moveTo>
                    <a:cubicBezTo>
                      <a:pt x="102796" y="801243"/>
                      <a:pt x="85905" y="740664"/>
                      <a:pt x="72062" y="677799"/>
                    </a:cubicBezTo>
                    <a:cubicBezTo>
                      <a:pt x="71808" y="680212"/>
                      <a:pt x="72062" y="725551"/>
                      <a:pt x="83365" y="799084"/>
                    </a:cubicBezTo>
                    <a:lnTo>
                      <a:pt x="99875" y="824484"/>
                    </a:lnTo>
                    <a:lnTo>
                      <a:pt x="98605" y="818388"/>
                    </a:lnTo>
                    <a:lnTo>
                      <a:pt x="101145" y="826389"/>
                    </a:lnTo>
                    <a:lnTo>
                      <a:pt x="122735" y="859663"/>
                    </a:lnTo>
                    <a:close/>
                    <a:moveTo>
                      <a:pt x="2029005" y="731266"/>
                    </a:moveTo>
                    <a:lnTo>
                      <a:pt x="3082089" y="677037"/>
                    </a:lnTo>
                    <a:lnTo>
                      <a:pt x="3084375" y="659257"/>
                    </a:lnTo>
                    <a:lnTo>
                      <a:pt x="1958393" y="717169"/>
                    </a:lnTo>
                    <a:lnTo>
                      <a:pt x="2029005" y="731139"/>
                    </a:lnTo>
                    <a:close/>
                    <a:moveTo>
                      <a:pt x="149278" y="697611"/>
                    </a:moveTo>
                    <a:lnTo>
                      <a:pt x="136832" y="670687"/>
                    </a:lnTo>
                    <a:lnTo>
                      <a:pt x="131117" y="656844"/>
                    </a:lnTo>
                    <a:lnTo>
                      <a:pt x="133403" y="669925"/>
                    </a:lnTo>
                    <a:lnTo>
                      <a:pt x="136705" y="684403"/>
                    </a:lnTo>
                    <a:lnTo>
                      <a:pt x="149405" y="697611"/>
                    </a:lnTo>
                    <a:close/>
                    <a:moveTo>
                      <a:pt x="859589" y="1069467"/>
                    </a:moveTo>
                    <a:lnTo>
                      <a:pt x="823394" y="1044194"/>
                    </a:lnTo>
                    <a:cubicBezTo>
                      <a:pt x="524055" y="980694"/>
                      <a:pt x="369623" y="876300"/>
                      <a:pt x="289994" y="784098"/>
                    </a:cubicBezTo>
                    <a:cubicBezTo>
                      <a:pt x="259260" y="748538"/>
                      <a:pt x="239702" y="714756"/>
                      <a:pt x="227256" y="685927"/>
                    </a:cubicBezTo>
                    <a:lnTo>
                      <a:pt x="206555" y="615696"/>
                    </a:lnTo>
                    <a:lnTo>
                      <a:pt x="187124" y="602234"/>
                    </a:lnTo>
                    <a:cubicBezTo>
                      <a:pt x="189918" y="630555"/>
                      <a:pt x="197411" y="661035"/>
                      <a:pt x="211127" y="692912"/>
                    </a:cubicBezTo>
                    <a:cubicBezTo>
                      <a:pt x="258625" y="802894"/>
                      <a:pt x="405691" y="982091"/>
                      <a:pt x="859589" y="1069594"/>
                    </a:cubicBezTo>
                    <a:close/>
                    <a:moveTo>
                      <a:pt x="23421" y="706755"/>
                    </a:moveTo>
                    <a:cubicBezTo>
                      <a:pt x="27866" y="673227"/>
                      <a:pt x="35105" y="639953"/>
                      <a:pt x="45773" y="607060"/>
                    </a:cubicBezTo>
                    <a:lnTo>
                      <a:pt x="32184" y="592836"/>
                    </a:lnTo>
                    <a:cubicBezTo>
                      <a:pt x="22151" y="622173"/>
                      <a:pt x="14404" y="652780"/>
                      <a:pt x="9070" y="684530"/>
                    </a:cubicBezTo>
                    <a:lnTo>
                      <a:pt x="23548" y="706755"/>
                    </a:lnTo>
                    <a:close/>
                    <a:moveTo>
                      <a:pt x="50091" y="594233"/>
                    </a:moveTo>
                    <a:cubicBezTo>
                      <a:pt x="58092" y="571627"/>
                      <a:pt x="67744" y="549275"/>
                      <a:pt x="79301" y="527304"/>
                    </a:cubicBezTo>
                    <a:lnTo>
                      <a:pt x="64823" y="517271"/>
                    </a:lnTo>
                    <a:cubicBezTo>
                      <a:pt x="54155" y="537464"/>
                      <a:pt x="44757" y="558546"/>
                      <a:pt x="36629" y="580263"/>
                    </a:cubicBezTo>
                    <a:lnTo>
                      <a:pt x="50091" y="594360"/>
                    </a:lnTo>
                    <a:close/>
                    <a:moveTo>
                      <a:pt x="204396" y="599567"/>
                    </a:moveTo>
                    <a:cubicBezTo>
                      <a:pt x="200459" y="557911"/>
                      <a:pt x="207317" y="521462"/>
                      <a:pt x="219255" y="492887"/>
                    </a:cubicBezTo>
                    <a:lnTo>
                      <a:pt x="203126" y="486029"/>
                    </a:lnTo>
                    <a:cubicBezTo>
                      <a:pt x="195125" y="505079"/>
                      <a:pt x="189283" y="527431"/>
                      <a:pt x="186870" y="552069"/>
                    </a:cubicBezTo>
                    <a:lnTo>
                      <a:pt x="185981" y="586613"/>
                    </a:lnTo>
                    <a:lnTo>
                      <a:pt x="204396" y="599440"/>
                    </a:lnTo>
                    <a:close/>
                    <a:moveTo>
                      <a:pt x="85016" y="516636"/>
                    </a:moveTo>
                    <a:cubicBezTo>
                      <a:pt x="93144" y="502031"/>
                      <a:pt x="102034" y="487807"/>
                      <a:pt x="111940" y="473583"/>
                    </a:cubicBezTo>
                    <a:lnTo>
                      <a:pt x="116766" y="464312"/>
                    </a:lnTo>
                    <a:lnTo>
                      <a:pt x="125275" y="453136"/>
                    </a:lnTo>
                    <a:lnTo>
                      <a:pt x="108511" y="446024"/>
                    </a:lnTo>
                    <a:lnTo>
                      <a:pt x="98224" y="461899"/>
                    </a:lnTo>
                    <a:lnTo>
                      <a:pt x="97081" y="464058"/>
                    </a:lnTo>
                    <a:lnTo>
                      <a:pt x="70538" y="506603"/>
                    </a:lnTo>
                    <a:lnTo>
                      <a:pt x="85016" y="516636"/>
                    </a:lnTo>
                    <a:close/>
                    <a:moveTo>
                      <a:pt x="224208" y="481965"/>
                    </a:moveTo>
                    <a:lnTo>
                      <a:pt x="240972" y="455422"/>
                    </a:lnTo>
                    <a:cubicBezTo>
                      <a:pt x="262181" y="428752"/>
                      <a:pt x="296090" y="419481"/>
                      <a:pt x="332666" y="419481"/>
                    </a:cubicBezTo>
                    <a:cubicBezTo>
                      <a:pt x="412549" y="419481"/>
                      <a:pt x="505132" y="463423"/>
                      <a:pt x="506529" y="464058"/>
                    </a:cubicBezTo>
                    <a:lnTo>
                      <a:pt x="515292" y="448818"/>
                    </a:lnTo>
                    <a:lnTo>
                      <a:pt x="507799" y="443611"/>
                    </a:lnTo>
                    <a:lnTo>
                      <a:pt x="503989" y="441198"/>
                    </a:lnTo>
                    <a:lnTo>
                      <a:pt x="310695" y="402844"/>
                    </a:lnTo>
                    <a:cubicBezTo>
                      <a:pt x="277802" y="406273"/>
                      <a:pt x="247957" y="418338"/>
                      <a:pt x="227129" y="444373"/>
                    </a:cubicBezTo>
                    <a:lnTo>
                      <a:pt x="207952" y="474980"/>
                    </a:lnTo>
                    <a:lnTo>
                      <a:pt x="224081" y="481838"/>
                    </a:lnTo>
                    <a:close/>
                    <a:moveTo>
                      <a:pt x="133022" y="443357"/>
                    </a:moveTo>
                    <a:cubicBezTo>
                      <a:pt x="150294" y="423291"/>
                      <a:pt x="179123" y="398145"/>
                      <a:pt x="221541" y="385318"/>
                    </a:cubicBezTo>
                    <a:lnTo>
                      <a:pt x="189029" y="378841"/>
                    </a:lnTo>
                    <a:cubicBezTo>
                      <a:pt x="154485" y="394970"/>
                      <a:pt x="130736" y="417957"/>
                      <a:pt x="116004" y="436118"/>
                    </a:cubicBezTo>
                    <a:lnTo>
                      <a:pt x="133022" y="443357"/>
                    </a:lnTo>
                    <a:close/>
                    <a:moveTo>
                      <a:pt x="475668" y="423418"/>
                    </a:moveTo>
                    <a:cubicBezTo>
                      <a:pt x="404421" y="380746"/>
                      <a:pt x="339016" y="359283"/>
                      <a:pt x="280088" y="359283"/>
                    </a:cubicBezTo>
                    <a:lnTo>
                      <a:pt x="223954" y="366268"/>
                    </a:lnTo>
                    <a:cubicBezTo>
                      <a:pt x="219001" y="367538"/>
                      <a:pt x="214048" y="369062"/>
                      <a:pt x="209476" y="370586"/>
                    </a:cubicBezTo>
                    <a:lnTo>
                      <a:pt x="251005" y="378841"/>
                    </a:lnTo>
                    <a:lnTo>
                      <a:pt x="280215" y="376809"/>
                    </a:lnTo>
                    <a:cubicBezTo>
                      <a:pt x="322125" y="376809"/>
                      <a:pt x="367718" y="388493"/>
                      <a:pt x="416867" y="411607"/>
                    </a:cubicBezTo>
                    <a:lnTo>
                      <a:pt x="475668" y="423291"/>
                    </a:lnTo>
                    <a:close/>
                    <a:moveTo>
                      <a:pt x="1846760" y="695198"/>
                    </a:moveTo>
                    <a:lnTo>
                      <a:pt x="1864159" y="635762"/>
                    </a:lnTo>
                    <a:lnTo>
                      <a:pt x="1865810" y="641477"/>
                    </a:lnTo>
                    <a:lnTo>
                      <a:pt x="1866826" y="644398"/>
                    </a:lnTo>
                    <a:cubicBezTo>
                      <a:pt x="1876224" y="671576"/>
                      <a:pt x="1900862" y="690118"/>
                      <a:pt x="1932739" y="694182"/>
                    </a:cubicBezTo>
                    <a:lnTo>
                      <a:pt x="1941121" y="694944"/>
                    </a:lnTo>
                    <a:lnTo>
                      <a:pt x="1945566" y="694944"/>
                    </a:lnTo>
                    <a:cubicBezTo>
                      <a:pt x="1982777" y="694944"/>
                      <a:pt x="2030783" y="676021"/>
                      <a:pt x="2066597" y="621538"/>
                    </a:cubicBezTo>
                    <a:cubicBezTo>
                      <a:pt x="2085774" y="592455"/>
                      <a:pt x="2099998" y="549402"/>
                      <a:pt x="2103300" y="499237"/>
                    </a:cubicBezTo>
                    <a:lnTo>
                      <a:pt x="2101395" y="433959"/>
                    </a:lnTo>
                    <a:cubicBezTo>
                      <a:pt x="2151687" y="544449"/>
                      <a:pt x="2238809" y="618617"/>
                      <a:pt x="2357935" y="651002"/>
                    </a:cubicBezTo>
                    <a:cubicBezTo>
                      <a:pt x="2407973" y="664591"/>
                      <a:pt x="2451153" y="670179"/>
                      <a:pt x="2488364" y="670179"/>
                    </a:cubicBezTo>
                    <a:cubicBezTo>
                      <a:pt x="2573454" y="670179"/>
                      <a:pt x="2627429" y="640842"/>
                      <a:pt x="2660195" y="610997"/>
                    </a:cubicBezTo>
                    <a:cubicBezTo>
                      <a:pt x="2707566" y="567817"/>
                      <a:pt x="2725219" y="513969"/>
                      <a:pt x="2727251" y="473202"/>
                    </a:cubicBezTo>
                    <a:lnTo>
                      <a:pt x="2727505" y="459486"/>
                    </a:lnTo>
                    <a:lnTo>
                      <a:pt x="2726997" y="453263"/>
                    </a:lnTo>
                    <a:cubicBezTo>
                      <a:pt x="2724965" y="426720"/>
                      <a:pt x="2713281" y="345186"/>
                      <a:pt x="2662862" y="315722"/>
                    </a:cubicBezTo>
                    <a:cubicBezTo>
                      <a:pt x="2767891" y="339852"/>
                      <a:pt x="2865681" y="350647"/>
                      <a:pt x="2995856" y="350647"/>
                    </a:cubicBezTo>
                    <a:lnTo>
                      <a:pt x="3109902" y="345821"/>
                    </a:lnTo>
                    <a:cubicBezTo>
                      <a:pt x="3110156" y="339852"/>
                      <a:pt x="3110283" y="334010"/>
                      <a:pt x="3110537" y="328168"/>
                    </a:cubicBezTo>
                    <a:lnTo>
                      <a:pt x="2982775" y="333756"/>
                    </a:lnTo>
                    <a:cubicBezTo>
                      <a:pt x="2849933" y="333756"/>
                      <a:pt x="2730934" y="315468"/>
                      <a:pt x="2628191" y="288925"/>
                    </a:cubicBezTo>
                    <a:lnTo>
                      <a:pt x="2563040" y="288925"/>
                    </a:lnTo>
                    <a:lnTo>
                      <a:pt x="2565072" y="289560"/>
                    </a:lnTo>
                    <a:lnTo>
                      <a:pt x="2569263" y="290957"/>
                    </a:lnTo>
                    <a:lnTo>
                      <a:pt x="2566342" y="290957"/>
                    </a:lnTo>
                    <a:cubicBezTo>
                      <a:pt x="2546911" y="290957"/>
                      <a:pt x="2519225" y="298323"/>
                      <a:pt x="2499413" y="324739"/>
                    </a:cubicBezTo>
                    <a:cubicBezTo>
                      <a:pt x="2474902" y="357505"/>
                      <a:pt x="2473505" y="404114"/>
                      <a:pt x="2486459" y="428625"/>
                    </a:cubicBezTo>
                    <a:lnTo>
                      <a:pt x="2495730" y="443484"/>
                    </a:lnTo>
                    <a:lnTo>
                      <a:pt x="2501445" y="449072"/>
                    </a:lnTo>
                    <a:cubicBezTo>
                      <a:pt x="2510843" y="458216"/>
                      <a:pt x="2522019" y="464058"/>
                      <a:pt x="2534338" y="465963"/>
                    </a:cubicBezTo>
                    <a:lnTo>
                      <a:pt x="2539926" y="466598"/>
                    </a:lnTo>
                    <a:lnTo>
                      <a:pt x="2542720" y="466598"/>
                    </a:lnTo>
                    <a:cubicBezTo>
                      <a:pt x="2555928" y="466598"/>
                      <a:pt x="2568628" y="461899"/>
                      <a:pt x="2579042" y="453263"/>
                    </a:cubicBezTo>
                    <a:lnTo>
                      <a:pt x="2577518" y="456311"/>
                    </a:lnTo>
                    <a:cubicBezTo>
                      <a:pt x="2569390" y="471424"/>
                      <a:pt x="2554531" y="482346"/>
                      <a:pt x="2533195" y="488569"/>
                    </a:cubicBezTo>
                    <a:cubicBezTo>
                      <a:pt x="2520241" y="492379"/>
                      <a:pt x="2502461" y="494792"/>
                      <a:pt x="2481887" y="494792"/>
                    </a:cubicBezTo>
                    <a:cubicBezTo>
                      <a:pt x="2432484" y="494792"/>
                      <a:pt x="2366444" y="480695"/>
                      <a:pt x="2310691" y="436880"/>
                    </a:cubicBezTo>
                    <a:lnTo>
                      <a:pt x="2284021" y="413385"/>
                    </a:lnTo>
                    <a:cubicBezTo>
                      <a:pt x="2249731" y="379349"/>
                      <a:pt x="2228395" y="339852"/>
                      <a:pt x="2216330" y="288798"/>
                    </a:cubicBezTo>
                    <a:lnTo>
                      <a:pt x="2198042" y="288798"/>
                    </a:lnTo>
                    <a:cubicBezTo>
                      <a:pt x="2212393" y="349123"/>
                      <a:pt x="2241984" y="405638"/>
                      <a:pt x="2300531" y="451485"/>
                    </a:cubicBezTo>
                    <a:cubicBezTo>
                      <a:pt x="2359967" y="497967"/>
                      <a:pt x="2428801" y="513334"/>
                      <a:pt x="2481760" y="513334"/>
                    </a:cubicBezTo>
                    <a:cubicBezTo>
                      <a:pt x="2504366" y="513334"/>
                      <a:pt x="2524051" y="510540"/>
                      <a:pt x="2538910" y="506222"/>
                    </a:cubicBezTo>
                    <a:cubicBezTo>
                      <a:pt x="2565961" y="498348"/>
                      <a:pt x="2584884" y="483870"/>
                      <a:pt x="2595044" y="463169"/>
                    </a:cubicBezTo>
                    <a:cubicBezTo>
                      <a:pt x="2612570" y="427355"/>
                      <a:pt x="2585138" y="392176"/>
                      <a:pt x="2584503" y="390398"/>
                    </a:cubicBezTo>
                    <a:cubicBezTo>
                      <a:pt x="2584122" y="391541"/>
                      <a:pt x="2590091" y="419354"/>
                      <a:pt x="2571676" y="437769"/>
                    </a:cubicBezTo>
                    <a:lnTo>
                      <a:pt x="2553896" y="449834"/>
                    </a:lnTo>
                    <a:lnTo>
                      <a:pt x="2543609" y="449834"/>
                    </a:lnTo>
                    <a:lnTo>
                      <a:pt x="2539799" y="449707"/>
                    </a:lnTo>
                    <a:lnTo>
                      <a:pt x="2537894" y="449453"/>
                    </a:lnTo>
                    <a:cubicBezTo>
                      <a:pt x="2523797" y="447294"/>
                      <a:pt x="2511351" y="437388"/>
                      <a:pt x="2502969" y="421386"/>
                    </a:cubicBezTo>
                    <a:cubicBezTo>
                      <a:pt x="2492555" y="401574"/>
                      <a:pt x="2494587" y="362585"/>
                      <a:pt x="2514399" y="336169"/>
                    </a:cubicBezTo>
                    <a:cubicBezTo>
                      <a:pt x="2528877" y="316865"/>
                      <a:pt x="2550594" y="306959"/>
                      <a:pt x="2577899" y="306959"/>
                    </a:cubicBezTo>
                    <a:lnTo>
                      <a:pt x="2595552" y="307975"/>
                    </a:lnTo>
                    <a:lnTo>
                      <a:pt x="2605204" y="309880"/>
                    </a:lnTo>
                    <a:cubicBezTo>
                      <a:pt x="2708455" y="330962"/>
                      <a:pt x="2709090" y="440182"/>
                      <a:pt x="2709979" y="454406"/>
                    </a:cubicBezTo>
                    <a:cubicBezTo>
                      <a:pt x="2712265" y="489077"/>
                      <a:pt x="2699438" y="552323"/>
                      <a:pt x="2648892" y="598297"/>
                    </a:cubicBezTo>
                    <a:cubicBezTo>
                      <a:pt x="2618539" y="625856"/>
                      <a:pt x="2568501" y="652780"/>
                      <a:pt x="2488745" y="652780"/>
                    </a:cubicBezTo>
                    <a:cubicBezTo>
                      <a:pt x="2453058" y="652780"/>
                      <a:pt x="2411402" y="647319"/>
                      <a:pt x="2363015" y="634238"/>
                    </a:cubicBezTo>
                    <a:cubicBezTo>
                      <a:pt x="2210107" y="592582"/>
                      <a:pt x="2115492" y="484251"/>
                      <a:pt x="2081964" y="312293"/>
                    </a:cubicBezTo>
                    <a:lnTo>
                      <a:pt x="2079043" y="296672"/>
                    </a:lnTo>
                    <a:lnTo>
                      <a:pt x="2077900" y="288925"/>
                    </a:lnTo>
                    <a:lnTo>
                      <a:pt x="2060120" y="288925"/>
                    </a:lnTo>
                    <a:lnTo>
                      <a:pt x="2062406" y="303403"/>
                    </a:lnTo>
                    <a:lnTo>
                      <a:pt x="2064057" y="312166"/>
                    </a:lnTo>
                    <a:lnTo>
                      <a:pt x="2055548" y="296291"/>
                    </a:lnTo>
                    <a:lnTo>
                      <a:pt x="2050976" y="288798"/>
                    </a:lnTo>
                    <a:lnTo>
                      <a:pt x="2030022" y="288798"/>
                    </a:lnTo>
                    <a:lnTo>
                      <a:pt x="2057835" y="340106"/>
                    </a:lnTo>
                    <a:cubicBezTo>
                      <a:pt x="2103427" y="443992"/>
                      <a:pt x="2089585" y="555625"/>
                      <a:pt x="2052247" y="612013"/>
                    </a:cubicBezTo>
                    <a:cubicBezTo>
                      <a:pt x="2020242" y="660527"/>
                      <a:pt x="1978205" y="677545"/>
                      <a:pt x="1946074" y="677545"/>
                    </a:cubicBezTo>
                    <a:lnTo>
                      <a:pt x="1938708" y="677291"/>
                    </a:lnTo>
                    <a:lnTo>
                      <a:pt x="1935279" y="676910"/>
                    </a:lnTo>
                    <a:cubicBezTo>
                      <a:pt x="1910133" y="673735"/>
                      <a:pt x="1890829" y="659511"/>
                      <a:pt x="1883717" y="638937"/>
                    </a:cubicBezTo>
                    <a:cubicBezTo>
                      <a:pt x="1874700" y="613029"/>
                      <a:pt x="1876732" y="589026"/>
                      <a:pt x="1889178" y="571500"/>
                    </a:cubicBezTo>
                    <a:cubicBezTo>
                      <a:pt x="1899084" y="557530"/>
                      <a:pt x="1915213" y="549148"/>
                      <a:pt x="1932231" y="549148"/>
                    </a:cubicBezTo>
                    <a:lnTo>
                      <a:pt x="1946963" y="551561"/>
                    </a:lnTo>
                    <a:lnTo>
                      <a:pt x="1950773" y="556133"/>
                    </a:lnTo>
                    <a:cubicBezTo>
                      <a:pt x="1969442" y="578485"/>
                      <a:pt x="1952424" y="596646"/>
                      <a:pt x="1952424" y="596646"/>
                    </a:cubicBezTo>
                    <a:lnTo>
                      <a:pt x="1952424" y="596646"/>
                    </a:lnTo>
                    <a:lnTo>
                      <a:pt x="1964489" y="595122"/>
                    </a:lnTo>
                    <a:cubicBezTo>
                      <a:pt x="2009829" y="581152"/>
                      <a:pt x="2018338" y="526161"/>
                      <a:pt x="2018591" y="524256"/>
                    </a:cubicBezTo>
                    <a:cubicBezTo>
                      <a:pt x="2030656" y="449580"/>
                      <a:pt x="2007923" y="376428"/>
                      <a:pt x="1952805" y="312801"/>
                    </a:cubicBezTo>
                    <a:lnTo>
                      <a:pt x="1937947" y="296545"/>
                    </a:lnTo>
                    <a:lnTo>
                      <a:pt x="1930073" y="288925"/>
                    </a:lnTo>
                    <a:lnTo>
                      <a:pt x="1904038" y="288925"/>
                    </a:lnTo>
                    <a:lnTo>
                      <a:pt x="1917119" y="300736"/>
                    </a:lnTo>
                    <a:lnTo>
                      <a:pt x="1923342" y="306959"/>
                    </a:lnTo>
                    <a:lnTo>
                      <a:pt x="1934391" y="318389"/>
                    </a:lnTo>
                    <a:lnTo>
                      <a:pt x="1939598" y="324358"/>
                    </a:lnTo>
                    <a:cubicBezTo>
                      <a:pt x="1975539" y="365887"/>
                      <a:pt x="2015544" y="433832"/>
                      <a:pt x="2001193" y="521843"/>
                    </a:cubicBezTo>
                    <a:cubicBezTo>
                      <a:pt x="2001193" y="522224"/>
                      <a:pt x="1996748" y="554101"/>
                      <a:pt x="1974142" y="570103"/>
                    </a:cubicBezTo>
                    <a:lnTo>
                      <a:pt x="1970840" y="553212"/>
                    </a:lnTo>
                    <a:lnTo>
                      <a:pt x="1964744" y="545465"/>
                    </a:lnTo>
                    <a:lnTo>
                      <a:pt x="1963474" y="543814"/>
                    </a:lnTo>
                    <a:lnTo>
                      <a:pt x="1962712" y="543052"/>
                    </a:lnTo>
                    <a:lnTo>
                      <a:pt x="1945440" y="531749"/>
                    </a:lnTo>
                    <a:lnTo>
                      <a:pt x="1932359" y="531749"/>
                    </a:lnTo>
                    <a:cubicBezTo>
                      <a:pt x="1912674" y="531749"/>
                      <a:pt x="1893751" y="540131"/>
                      <a:pt x="1880416" y="554609"/>
                    </a:cubicBezTo>
                    <a:lnTo>
                      <a:pt x="1879146" y="556006"/>
                    </a:lnTo>
                    <a:lnTo>
                      <a:pt x="1879146" y="556006"/>
                    </a:lnTo>
                    <a:cubicBezTo>
                      <a:pt x="1885877" y="494411"/>
                      <a:pt x="1883083" y="409829"/>
                      <a:pt x="1834442" y="346456"/>
                    </a:cubicBezTo>
                    <a:lnTo>
                      <a:pt x="1824536" y="334391"/>
                    </a:lnTo>
                    <a:lnTo>
                      <a:pt x="1819075" y="328803"/>
                    </a:lnTo>
                    <a:cubicBezTo>
                      <a:pt x="1802819" y="312293"/>
                      <a:pt x="1783388" y="298958"/>
                      <a:pt x="1761163" y="288671"/>
                    </a:cubicBezTo>
                    <a:lnTo>
                      <a:pt x="1704902" y="288671"/>
                    </a:lnTo>
                    <a:cubicBezTo>
                      <a:pt x="1755067" y="299593"/>
                      <a:pt x="1793929" y="322453"/>
                      <a:pt x="1820472" y="357124"/>
                    </a:cubicBezTo>
                    <a:cubicBezTo>
                      <a:pt x="1876733" y="430276"/>
                      <a:pt x="1866827" y="536067"/>
                      <a:pt x="1855905" y="592455"/>
                    </a:cubicBezTo>
                    <a:lnTo>
                      <a:pt x="1829997" y="692023"/>
                    </a:lnTo>
                    <a:lnTo>
                      <a:pt x="1847269" y="695452"/>
                    </a:lnTo>
                    <a:close/>
                    <a:moveTo>
                      <a:pt x="1566090" y="497205"/>
                    </a:moveTo>
                    <a:cubicBezTo>
                      <a:pt x="1610159" y="497205"/>
                      <a:pt x="1631114" y="457835"/>
                      <a:pt x="1636321" y="436626"/>
                    </a:cubicBezTo>
                    <a:cubicBezTo>
                      <a:pt x="1636321" y="436626"/>
                      <a:pt x="1618033" y="476123"/>
                      <a:pt x="1586664" y="478028"/>
                    </a:cubicBezTo>
                    <a:lnTo>
                      <a:pt x="1582600" y="478282"/>
                    </a:lnTo>
                    <a:lnTo>
                      <a:pt x="1580695" y="478282"/>
                    </a:lnTo>
                    <a:lnTo>
                      <a:pt x="1564693" y="477012"/>
                    </a:lnTo>
                    <a:lnTo>
                      <a:pt x="1556819" y="473837"/>
                    </a:lnTo>
                    <a:cubicBezTo>
                      <a:pt x="1545516" y="469265"/>
                      <a:pt x="1533197" y="452882"/>
                      <a:pt x="1529260" y="434975"/>
                    </a:cubicBezTo>
                    <a:cubicBezTo>
                      <a:pt x="1519989" y="392303"/>
                      <a:pt x="1525323" y="364490"/>
                      <a:pt x="1545516" y="337439"/>
                    </a:cubicBezTo>
                    <a:cubicBezTo>
                      <a:pt x="1566344" y="309626"/>
                      <a:pt x="1594919" y="295275"/>
                      <a:pt x="1619557" y="288290"/>
                    </a:cubicBezTo>
                    <a:lnTo>
                      <a:pt x="1575615" y="288290"/>
                    </a:lnTo>
                    <a:cubicBezTo>
                      <a:pt x="1559613" y="297434"/>
                      <a:pt x="1543992" y="310007"/>
                      <a:pt x="1531292" y="326898"/>
                    </a:cubicBezTo>
                    <a:cubicBezTo>
                      <a:pt x="1507543" y="358648"/>
                      <a:pt x="1502717" y="398907"/>
                      <a:pt x="1516814" y="446405"/>
                    </a:cubicBezTo>
                    <a:lnTo>
                      <a:pt x="1520751" y="457835"/>
                    </a:lnTo>
                    <a:lnTo>
                      <a:pt x="1523164" y="462407"/>
                    </a:lnTo>
                    <a:lnTo>
                      <a:pt x="1519354" y="459105"/>
                    </a:lnTo>
                    <a:lnTo>
                      <a:pt x="1517576" y="457327"/>
                    </a:lnTo>
                    <a:lnTo>
                      <a:pt x="1512242" y="451739"/>
                    </a:lnTo>
                    <a:lnTo>
                      <a:pt x="1509702" y="448564"/>
                    </a:lnTo>
                    <a:cubicBezTo>
                      <a:pt x="1486969" y="420497"/>
                      <a:pt x="1477698" y="382016"/>
                      <a:pt x="1484302" y="342900"/>
                    </a:cubicBezTo>
                    <a:cubicBezTo>
                      <a:pt x="1487477" y="324485"/>
                      <a:pt x="1495097" y="305816"/>
                      <a:pt x="1506781" y="288163"/>
                    </a:cubicBezTo>
                    <a:lnTo>
                      <a:pt x="1486207" y="288163"/>
                    </a:lnTo>
                    <a:cubicBezTo>
                      <a:pt x="1476428" y="305054"/>
                      <a:pt x="1469951" y="322580"/>
                      <a:pt x="1466903" y="339979"/>
                    </a:cubicBezTo>
                    <a:cubicBezTo>
                      <a:pt x="1459537" y="384048"/>
                      <a:pt x="1470078" y="427609"/>
                      <a:pt x="1495986" y="459613"/>
                    </a:cubicBezTo>
                    <a:cubicBezTo>
                      <a:pt x="1514528" y="482473"/>
                      <a:pt x="1539039" y="496189"/>
                      <a:pt x="1563169" y="497205"/>
                    </a:cubicBezTo>
                    <a:lnTo>
                      <a:pt x="1565963" y="497205"/>
                    </a:lnTo>
                    <a:close/>
                    <a:moveTo>
                      <a:pt x="1520116" y="568325"/>
                    </a:moveTo>
                    <a:lnTo>
                      <a:pt x="1537134" y="567436"/>
                    </a:lnTo>
                    <a:lnTo>
                      <a:pt x="1545516" y="565404"/>
                    </a:lnTo>
                    <a:lnTo>
                      <a:pt x="1543230" y="565531"/>
                    </a:lnTo>
                    <a:lnTo>
                      <a:pt x="1539801" y="565658"/>
                    </a:lnTo>
                    <a:lnTo>
                      <a:pt x="1537261" y="565658"/>
                    </a:lnTo>
                    <a:cubicBezTo>
                      <a:pt x="1521259" y="565658"/>
                      <a:pt x="1484302" y="561975"/>
                      <a:pt x="1445694" y="530987"/>
                    </a:cubicBezTo>
                    <a:cubicBezTo>
                      <a:pt x="1424866" y="513969"/>
                      <a:pt x="1405308" y="489712"/>
                      <a:pt x="1391973" y="455041"/>
                    </a:cubicBezTo>
                    <a:lnTo>
                      <a:pt x="1390830" y="452120"/>
                    </a:lnTo>
                    <a:lnTo>
                      <a:pt x="1389814" y="449326"/>
                    </a:lnTo>
                    <a:lnTo>
                      <a:pt x="1386131" y="438785"/>
                    </a:lnTo>
                    <a:lnTo>
                      <a:pt x="1383718" y="430403"/>
                    </a:lnTo>
                    <a:lnTo>
                      <a:pt x="1383337" y="428879"/>
                    </a:lnTo>
                    <a:lnTo>
                      <a:pt x="1383083" y="427736"/>
                    </a:lnTo>
                    <a:lnTo>
                      <a:pt x="1380162" y="415671"/>
                    </a:lnTo>
                    <a:lnTo>
                      <a:pt x="1379146" y="409702"/>
                    </a:lnTo>
                    <a:lnTo>
                      <a:pt x="1378003" y="402209"/>
                    </a:lnTo>
                    <a:lnTo>
                      <a:pt x="1377114" y="394716"/>
                    </a:lnTo>
                    <a:lnTo>
                      <a:pt x="1377241" y="355092"/>
                    </a:lnTo>
                    <a:lnTo>
                      <a:pt x="1377749" y="351790"/>
                    </a:lnTo>
                    <a:cubicBezTo>
                      <a:pt x="1377749" y="351790"/>
                      <a:pt x="1379273" y="325628"/>
                      <a:pt x="1393497" y="287909"/>
                    </a:cubicBezTo>
                    <a:lnTo>
                      <a:pt x="1373685" y="287909"/>
                    </a:lnTo>
                    <a:lnTo>
                      <a:pt x="1372796" y="290449"/>
                    </a:lnTo>
                    <a:cubicBezTo>
                      <a:pt x="1347777" y="366395"/>
                      <a:pt x="1356413" y="442468"/>
                      <a:pt x="1396672" y="499110"/>
                    </a:cubicBezTo>
                    <a:cubicBezTo>
                      <a:pt x="1425501" y="539623"/>
                      <a:pt x="1473253" y="568198"/>
                      <a:pt x="1520243" y="568198"/>
                    </a:cubicBezTo>
                    <a:close/>
                    <a:moveTo>
                      <a:pt x="1728396" y="276225"/>
                    </a:moveTo>
                    <a:cubicBezTo>
                      <a:pt x="1707314" y="270002"/>
                      <a:pt x="1684073" y="265938"/>
                      <a:pt x="1658800" y="264287"/>
                    </a:cubicBezTo>
                    <a:cubicBezTo>
                      <a:pt x="1647370" y="264414"/>
                      <a:pt x="1625272" y="267081"/>
                      <a:pt x="1601269" y="276225"/>
                    </a:cubicBezTo>
                    <a:lnTo>
                      <a:pt x="1728396" y="276352"/>
                    </a:lnTo>
                    <a:close/>
                    <a:moveTo>
                      <a:pt x="1916610" y="276352"/>
                    </a:moveTo>
                    <a:cubicBezTo>
                      <a:pt x="1844728" y="213360"/>
                      <a:pt x="1751510" y="177292"/>
                      <a:pt x="1691185" y="177292"/>
                    </a:cubicBezTo>
                    <a:lnTo>
                      <a:pt x="1688645" y="177292"/>
                    </a:lnTo>
                    <a:cubicBezTo>
                      <a:pt x="1600380" y="178943"/>
                      <a:pt x="1530657" y="222377"/>
                      <a:pt x="1493827" y="275971"/>
                    </a:cubicBezTo>
                    <a:lnTo>
                      <a:pt x="1515417" y="275971"/>
                    </a:lnTo>
                    <a:cubicBezTo>
                      <a:pt x="1550596" y="231267"/>
                      <a:pt x="1612191" y="196215"/>
                      <a:pt x="1688899" y="194818"/>
                    </a:cubicBezTo>
                    <a:cubicBezTo>
                      <a:pt x="1743255" y="194818"/>
                      <a:pt x="1823011" y="224028"/>
                      <a:pt x="1889051" y="276225"/>
                    </a:cubicBezTo>
                    <a:lnTo>
                      <a:pt x="1916483" y="276225"/>
                    </a:lnTo>
                    <a:close/>
                    <a:moveTo>
                      <a:pt x="2584249" y="276860"/>
                    </a:moveTo>
                    <a:cubicBezTo>
                      <a:pt x="2343965" y="206756"/>
                      <a:pt x="2204138" y="95885"/>
                      <a:pt x="2201852" y="93980"/>
                    </a:cubicBezTo>
                    <a:lnTo>
                      <a:pt x="2188136" y="82296"/>
                    </a:lnTo>
                    <a:lnTo>
                      <a:pt x="2187374" y="100330"/>
                    </a:lnTo>
                    <a:cubicBezTo>
                      <a:pt x="2184834" y="158496"/>
                      <a:pt x="2183691" y="219202"/>
                      <a:pt x="2195375" y="276733"/>
                    </a:cubicBezTo>
                    <a:lnTo>
                      <a:pt x="2213663" y="276733"/>
                    </a:lnTo>
                    <a:lnTo>
                      <a:pt x="2213663" y="276733"/>
                    </a:lnTo>
                    <a:cubicBezTo>
                      <a:pt x="2204900" y="233045"/>
                      <a:pt x="2202233" y="181229"/>
                      <a:pt x="2203757" y="117729"/>
                    </a:cubicBezTo>
                    <a:cubicBezTo>
                      <a:pt x="2244778" y="149098"/>
                      <a:pt x="2337615" y="212090"/>
                      <a:pt x="2526972" y="277114"/>
                    </a:cubicBezTo>
                    <a:lnTo>
                      <a:pt x="2584376" y="277114"/>
                    </a:lnTo>
                    <a:close/>
                    <a:moveTo>
                      <a:pt x="2075614" y="276479"/>
                    </a:moveTo>
                    <a:cubicBezTo>
                      <a:pt x="2059866" y="161544"/>
                      <a:pt x="2076884" y="63500"/>
                      <a:pt x="2077138" y="62484"/>
                    </a:cubicBezTo>
                    <a:lnTo>
                      <a:pt x="2078408" y="55118"/>
                    </a:lnTo>
                    <a:lnTo>
                      <a:pt x="2071423" y="52705"/>
                    </a:lnTo>
                    <a:cubicBezTo>
                      <a:pt x="1972363" y="17526"/>
                      <a:pt x="1881304" y="0"/>
                      <a:pt x="1798881" y="0"/>
                    </a:cubicBezTo>
                    <a:cubicBezTo>
                      <a:pt x="1716204" y="0"/>
                      <a:pt x="1642163" y="17653"/>
                      <a:pt x="1577393" y="53086"/>
                    </a:cubicBezTo>
                    <a:cubicBezTo>
                      <a:pt x="1504495" y="92837"/>
                      <a:pt x="1455219" y="148590"/>
                      <a:pt x="1422453" y="199390"/>
                    </a:cubicBezTo>
                    <a:cubicBezTo>
                      <a:pt x="1405181" y="220345"/>
                      <a:pt x="1389560" y="245618"/>
                      <a:pt x="1377876" y="276098"/>
                    </a:cubicBezTo>
                    <a:lnTo>
                      <a:pt x="1398196" y="276098"/>
                    </a:lnTo>
                    <a:cubicBezTo>
                      <a:pt x="1405181" y="259715"/>
                      <a:pt x="1414579" y="241554"/>
                      <a:pt x="1427152" y="222758"/>
                    </a:cubicBezTo>
                    <a:cubicBezTo>
                      <a:pt x="1474015" y="162814"/>
                      <a:pt x="1556184" y="106680"/>
                      <a:pt x="1665912" y="106680"/>
                    </a:cubicBezTo>
                    <a:lnTo>
                      <a:pt x="1720522" y="111252"/>
                    </a:lnTo>
                    <a:cubicBezTo>
                      <a:pt x="1881304" y="137414"/>
                      <a:pt x="1971093" y="207137"/>
                      <a:pt x="2021258" y="276733"/>
                    </a:cubicBezTo>
                    <a:lnTo>
                      <a:pt x="2042848" y="276733"/>
                    </a:lnTo>
                    <a:lnTo>
                      <a:pt x="1998398" y="222250"/>
                    </a:lnTo>
                    <a:cubicBezTo>
                      <a:pt x="1918769" y="142240"/>
                      <a:pt x="1811073" y="107950"/>
                      <a:pt x="1723316" y="93726"/>
                    </a:cubicBezTo>
                    <a:lnTo>
                      <a:pt x="1671246" y="89662"/>
                    </a:lnTo>
                    <a:cubicBezTo>
                      <a:pt x="1621462" y="89662"/>
                      <a:pt x="1570281" y="100584"/>
                      <a:pt x="1525196" y="121285"/>
                    </a:cubicBezTo>
                    <a:lnTo>
                      <a:pt x="1508559" y="129286"/>
                    </a:lnTo>
                    <a:lnTo>
                      <a:pt x="1496494" y="136271"/>
                    </a:lnTo>
                    <a:lnTo>
                      <a:pt x="1494843" y="137287"/>
                    </a:lnTo>
                    <a:lnTo>
                      <a:pt x="1494843" y="137287"/>
                    </a:lnTo>
                    <a:cubicBezTo>
                      <a:pt x="1519862" y="112014"/>
                      <a:pt x="1549961" y="88011"/>
                      <a:pt x="1585902" y="68453"/>
                    </a:cubicBezTo>
                    <a:cubicBezTo>
                      <a:pt x="1648005" y="34671"/>
                      <a:pt x="1719125" y="17653"/>
                      <a:pt x="1798754" y="17653"/>
                    </a:cubicBezTo>
                    <a:cubicBezTo>
                      <a:pt x="1877240" y="17653"/>
                      <a:pt x="1964108" y="34036"/>
                      <a:pt x="2058596" y="66929"/>
                    </a:cubicBezTo>
                    <a:cubicBezTo>
                      <a:pt x="2054786" y="93472"/>
                      <a:pt x="2044880" y="178943"/>
                      <a:pt x="2057834" y="276606"/>
                    </a:cubicBezTo>
                    <a:close/>
                  </a:path>
                </a:pathLst>
              </a:custGeom>
              <a:blipFill>
                <a:blip r:embed="rId27"/>
                <a:stretch>
                  <a:fillRect l="-576" t="-285" r="-206" b="-242"/>
                </a:stretch>
              </a:blipFill>
            </p:spPr>
            <p:txBody>
              <a:bodyPr/>
              <a:lstStyle/>
              <a:p>
                <a:endParaRPr lang="en-NZ"/>
              </a:p>
            </p:txBody>
          </p:sp>
        </p:grpSp>
        <p:grpSp>
          <p:nvGrpSpPr>
            <p:cNvPr id="52" name="Group 52"/>
            <p:cNvGrpSpPr>
              <a:grpSpLocks noChangeAspect="1"/>
            </p:cNvGrpSpPr>
            <p:nvPr/>
          </p:nvGrpSpPr>
          <p:grpSpPr>
            <a:xfrm rot="-10800000">
              <a:off x="10116667" y="6195377"/>
              <a:ext cx="501017" cy="466986"/>
              <a:chOff x="0" y="0"/>
              <a:chExt cx="362166" cy="337566"/>
            </a:xfrm>
          </p:grpSpPr>
          <p:sp>
            <p:nvSpPr>
              <p:cNvPr id="53" name="Freeform 53"/>
              <p:cNvSpPr/>
              <p:nvPr/>
            </p:nvSpPr>
            <p:spPr>
              <a:xfrm>
                <a:off x="0" y="0"/>
                <a:ext cx="362204" cy="337566"/>
              </a:xfrm>
              <a:custGeom>
                <a:avLst/>
                <a:gdLst/>
                <a:ahLst/>
                <a:cxnLst/>
                <a:rect l="l" t="t" r="r" b="b"/>
                <a:pathLst>
                  <a:path w="362204" h="337566">
                    <a:moveTo>
                      <a:pt x="57150" y="337566"/>
                    </a:moveTo>
                    <a:cubicBezTo>
                      <a:pt x="62103" y="334010"/>
                      <a:pt x="66675" y="329692"/>
                      <a:pt x="70739" y="324485"/>
                    </a:cubicBezTo>
                    <a:lnTo>
                      <a:pt x="70739" y="324485"/>
                    </a:lnTo>
                    <a:cubicBezTo>
                      <a:pt x="69088" y="326517"/>
                      <a:pt x="67310" y="328422"/>
                      <a:pt x="65532" y="330200"/>
                    </a:cubicBezTo>
                    <a:cubicBezTo>
                      <a:pt x="62865" y="332867"/>
                      <a:pt x="60071" y="335407"/>
                      <a:pt x="57150" y="337439"/>
                    </a:cubicBezTo>
                    <a:close/>
                    <a:moveTo>
                      <a:pt x="19939" y="174625"/>
                    </a:moveTo>
                    <a:cubicBezTo>
                      <a:pt x="14605" y="173101"/>
                      <a:pt x="8890" y="171958"/>
                      <a:pt x="3048" y="171323"/>
                    </a:cubicBezTo>
                    <a:cubicBezTo>
                      <a:pt x="2032" y="171704"/>
                      <a:pt x="1016" y="171958"/>
                      <a:pt x="0" y="172339"/>
                    </a:cubicBezTo>
                    <a:lnTo>
                      <a:pt x="635" y="172339"/>
                    </a:lnTo>
                    <a:cubicBezTo>
                      <a:pt x="6477" y="172339"/>
                      <a:pt x="13081" y="172974"/>
                      <a:pt x="20066" y="174752"/>
                    </a:cubicBezTo>
                    <a:close/>
                    <a:moveTo>
                      <a:pt x="360680" y="1143"/>
                    </a:moveTo>
                    <a:cubicBezTo>
                      <a:pt x="361188" y="762"/>
                      <a:pt x="361696" y="381"/>
                      <a:pt x="362204" y="0"/>
                    </a:cubicBezTo>
                    <a:lnTo>
                      <a:pt x="362204" y="0"/>
                    </a:lnTo>
                    <a:cubicBezTo>
                      <a:pt x="361696" y="381"/>
                      <a:pt x="361188" y="762"/>
                      <a:pt x="360680" y="1143"/>
                    </a:cubicBezTo>
                    <a:close/>
                  </a:path>
                </a:pathLst>
              </a:custGeom>
              <a:blipFill>
                <a:blip r:embed="rId28"/>
                <a:stretch>
                  <a:fillRect l="-1416" t="-2968" r="-1809" b="-2110"/>
                </a:stretch>
              </a:blipFill>
            </p:spPr>
            <p:txBody>
              <a:bodyPr/>
              <a:lstStyle/>
              <a:p>
                <a:endParaRPr lang="en-NZ"/>
              </a:p>
            </p:txBody>
          </p:sp>
        </p:grpSp>
        <p:grpSp>
          <p:nvGrpSpPr>
            <p:cNvPr id="54" name="Group 54"/>
            <p:cNvGrpSpPr>
              <a:grpSpLocks noChangeAspect="1"/>
            </p:cNvGrpSpPr>
            <p:nvPr/>
          </p:nvGrpSpPr>
          <p:grpSpPr>
            <a:xfrm rot="-10800000">
              <a:off x="10715930" y="4152359"/>
              <a:ext cx="255893" cy="521643"/>
              <a:chOff x="0" y="0"/>
              <a:chExt cx="184976" cy="377076"/>
            </a:xfrm>
          </p:grpSpPr>
          <p:sp>
            <p:nvSpPr>
              <p:cNvPr id="55" name="Freeform 55"/>
              <p:cNvSpPr/>
              <p:nvPr/>
            </p:nvSpPr>
            <p:spPr>
              <a:xfrm>
                <a:off x="0" y="0"/>
                <a:ext cx="185039" cy="377190"/>
              </a:xfrm>
              <a:custGeom>
                <a:avLst/>
                <a:gdLst/>
                <a:ahLst/>
                <a:cxnLst/>
                <a:rect l="l" t="t" r="r" b="b"/>
                <a:pathLst>
                  <a:path w="185039" h="377190">
                    <a:moveTo>
                      <a:pt x="185039" y="377063"/>
                    </a:moveTo>
                    <a:lnTo>
                      <a:pt x="170307" y="235331"/>
                    </a:lnTo>
                    <a:lnTo>
                      <a:pt x="179070" y="372618"/>
                    </a:lnTo>
                    <a:lnTo>
                      <a:pt x="184912" y="377190"/>
                    </a:lnTo>
                    <a:close/>
                    <a:moveTo>
                      <a:pt x="147701" y="16891"/>
                    </a:moveTo>
                    <a:lnTo>
                      <a:pt x="147066" y="10414"/>
                    </a:lnTo>
                    <a:lnTo>
                      <a:pt x="8890" y="0"/>
                    </a:lnTo>
                    <a:lnTo>
                      <a:pt x="0" y="3683"/>
                    </a:lnTo>
                    <a:lnTo>
                      <a:pt x="147701" y="16891"/>
                    </a:lnTo>
                    <a:close/>
                  </a:path>
                </a:pathLst>
              </a:custGeom>
              <a:blipFill>
                <a:blip r:embed="rId29"/>
                <a:stretch>
                  <a:fillRect l="-4310" t="-2471" r="-4488" b="-1734"/>
                </a:stretch>
              </a:blipFill>
            </p:spPr>
            <p:txBody>
              <a:bodyPr/>
              <a:lstStyle/>
              <a:p>
                <a:endParaRPr lang="en-NZ"/>
              </a:p>
            </p:txBody>
          </p:sp>
        </p:grpSp>
        <p:grpSp>
          <p:nvGrpSpPr>
            <p:cNvPr id="56" name="Group 56"/>
            <p:cNvGrpSpPr>
              <a:grpSpLocks noChangeAspect="1"/>
            </p:cNvGrpSpPr>
            <p:nvPr/>
          </p:nvGrpSpPr>
          <p:grpSpPr>
            <a:xfrm rot="-10800000">
              <a:off x="7084301" y="3764346"/>
              <a:ext cx="4279032" cy="2625221"/>
              <a:chOff x="0" y="0"/>
              <a:chExt cx="3093148" cy="1897672"/>
            </a:xfrm>
          </p:grpSpPr>
          <p:sp>
            <p:nvSpPr>
              <p:cNvPr id="57" name="Freeform 57"/>
              <p:cNvSpPr/>
              <p:nvPr/>
            </p:nvSpPr>
            <p:spPr>
              <a:xfrm>
                <a:off x="0" y="0"/>
                <a:ext cx="3087914" cy="1897761"/>
              </a:xfrm>
              <a:custGeom>
                <a:avLst/>
                <a:gdLst/>
                <a:ahLst/>
                <a:cxnLst/>
                <a:rect l="l" t="t" r="r" b="b"/>
                <a:pathLst>
                  <a:path w="3087914" h="1897761">
                    <a:moveTo>
                      <a:pt x="671449" y="1769364"/>
                    </a:moveTo>
                    <a:lnTo>
                      <a:pt x="722503" y="1735074"/>
                    </a:lnTo>
                    <a:cubicBezTo>
                      <a:pt x="686435" y="1732280"/>
                      <a:pt x="650113" y="1729105"/>
                      <a:pt x="613410" y="1725422"/>
                    </a:cubicBezTo>
                    <a:lnTo>
                      <a:pt x="613410" y="1725422"/>
                    </a:lnTo>
                    <a:lnTo>
                      <a:pt x="671449" y="1769364"/>
                    </a:lnTo>
                    <a:close/>
                    <a:moveTo>
                      <a:pt x="1090676" y="1897634"/>
                    </a:moveTo>
                    <a:cubicBezTo>
                      <a:pt x="1190244" y="1897634"/>
                      <a:pt x="1312291" y="1891919"/>
                      <a:pt x="1448308" y="1873504"/>
                    </a:cubicBezTo>
                    <a:lnTo>
                      <a:pt x="1609090" y="1712722"/>
                    </a:lnTo>
                    <a:lnTo>
                      <a:pt x="1609090" y="1712722"/>
                    </a:lnTo>
                    <a:cubicBezTo>
                      <a:pt x="1447546" y="1737741"/>
                      <a:pt x="1274191" y="1750060"/>
                      <a:pt x="1089533" y="1750060"/>
                    </a:cubicBezTo>
                    <a:cubicBezTo>
                      <a:pt x="977773" y="1750060"/>
                      <a:pt x="861695" y="1745488"/>
                      <a:pt x="741807" y="1736598"/>
                    </a:cubicBezTo>
                    <a:lnTo>
                      <a:pt x="681609" y="1777111"/>
                    </a:lnTo>
                    <a:lnTo>
                      <a:pt x="820674" y="1882267"/>
                    </a:lnTo>
                    <a:cubicBezTo>
                      <a:pt x="837184" y="1884172"/>
                      <a:pt x="937387" y="1897761"/>
                      <a:pt x="1090803" y="1897761"/>
                    </a:cubicBezTo>
                    <a:close/>
                    <a:moveTo>
                      <a:pt x="1467993" y="1870837"/>
                    </a:moveTo>
                    <a:cubicBezTo>
                      <a:pt x="1512443" y="1864487"/>
                      <a:pt x="1558163" y="1856740"/>
                      <a:pt x="1605153" y="1847469"/>
                    </a:cubicBezTo>
                    <a:cubicBezTo>
                      <a:pt x="1798828" y="1809242"/>
                      <a:pt x="2027174" y="1741170"/>
                      <a:pt x="2252218" y="1621028"/>
                    </a:cubicBezTo>
                    <a:lnTo>
                      <a:pt x="2363978" y="1452753"/>
                    </a:lnTo>
                    <a:lnTo>
                      <a:pt x="2363978" y="1452753"/>
                    </a:lnTo>
                    <a:cubicBezTo>
                      <a:pt x="2157349" y="1578864"/>
                      <a:pt x="1911604" y="1663700"/>
                      <a:pt x="1629283" y="1709547"/>
                    </a:cubicBezTo>
                    <a:lnTo>
                      <a:pt x="1467993" y="1870837"/>
                    </a:lnTo>
                    <a:close/>
                    <a:moveTo>
                      <a:pt x="1064387" y="1625473"/>
                    </a:moveTo>
                    <a:cubicBezTo>
                      <a:pt x="1250823" y="1625473"/>
                      <a:pt x="1485900" y="1610995"/>
                      <a:pt x="1727962" y="1558671"/>
                    </a:cubicBezTo>
                    <a:cubicBezTo>
                      <a:pt x="1743329" y="1555369"/>
                      <a:pt x="1758442" y="1551940"/>
                      <a:pt x="1773555" y="1548384"/>
                    </a:cubicBezTo>
                    <a:lnTo>
                      <a:pt x="1943227" y="1378712"/>
                    </a:lnTo>
                    <a:lnTo>
                      <a:pt x="1943227" y="1378712"/>
                    </a:lnTo>
                    <a:cubicBezTo>
                      <a:pt x="1710690" y="1451864"/>
                      <a:pt x="1446276" y="1488567"/>
                      <a:pt x="1153795" y="1488567"/>
                    </a:cubicBezTo>
                    <a:cubicBezTo>
                      <a:pt x="1153668" y="1488567"/>
                      <a:pt x="1153668" y="1488567"/>
                      <a:pt x="1153541" y="1488567"/>
                    </a:cubicBezTo>
                    <a:cubicBezTo>
                      <a:pt x="1139444" y="1488567"/>
                      <a:pt x="1125347" y="1488440"/>
                      <a:pt x="1111123" y="1488313"/>
                    </a:cubicBezTo>
                    <a:lnTo>
                      <a:pt x="911987" y="1622171"/>
                    </a:lnTo>
                    <a:cubicBezTo>
                      <a:pt x="957707" y="1624076"/>
                      <a:pt x="1008888" y="1625346"/>
                      <a:pt x="1064387" y="1625346"/>
                    </a:cubicBezTo>
                    <a:close/>
                    <a:moveTo>
                      <a:pt x="891794" y="1621282"/>
                    </a:moveTo>
                    <a:lnTo>
                      <a:pt x="1090041" y="1488059"/>
                    </a:lnTo>
                    <a:cubicBezTo>
                      <a:pt x="1001522" y="1486535"/>
                      <a:pt x="910463" y="1481582"/>
                      <a:pt x="817118" y="1473454"/>
                    </a:cubicBezTo>
                    <a:lnTo>
                      <a:pt x="809498" y="1472819"/>
                    </a:lnTo>
                    <a:lnTo>
                      <a:pt x="784606" y="1037082"/>
                    </a:lnTo>
                    <a:lnTo>
                      <a:pt x="648081" y="1093343"/>
                    </a:lnTo>
                    <a:lnTo>
                      <a:pt x="681228" y="1603756"/>
                    </a:lnTo>
                    <a:cubicBezTo>
                      <a:pt x="703961" y="1606677"/>
                      <a:pt x="780034" y="1615821"/>
                      <a:pt x="891667" y="1621282"/>
                    </a:cubicBezTo>
                    <a:close/>
                    <a:moveTo>
                      <a:pt x="647446" y="1080643"/>
                    </a:moveTo>
                    <a:lnTo>
                      <a:pt x="784098" y="1024382"/>
                    </a:lnTo>
                    <a:lnTo>
                      <a:pt x="774446" y="856361"/>
                    </a:lnTo>
                    <a:lnTo>
                      <a:pt x="119507" y="809879"/>
                    </a:lnTo>
                    <a:lnTo>
                      <a:pt x="119507" y="809879"/>
                    </a:lnTo>
                    <a:cubicBezTo>
                      <a:pt x="134112" y="862711"/>
                      <a:pt x="149987" y="914908"/>
                      <a:pt x="167005" y="966597"/>
                    </a:cubicBezTo>
                    <a:lnTo>
                      <a:pt x="642112" y="998982"/>
                    </a:lnTo>
                    <a:lnTo>
                      <a:pt x="642112" y="999109"/>
                    </a:lnTo>
                    <a:lnTo>
                      <a:pt x="647446" y="1080643"/>
                    </a:lnTo>
                    <a:close/>
                    <a:moveTo>
                      <a:pt x="1490726" y="1002538"/>
                    </a:moveTo>
                    <a:cubicBezTo>
                      <a:pt x="1591183" y="1002538"/>
                      <a:pt x="1711579" y="998093"/>
                      <a:pt x="1839849" y="984123"/>
                    </a:cubicBezTo>
                    <a:lnTo>
                      <a:pt x="2160905" y="768350"/>
                    </a:lnTo>
                    <a:lnTo>
                      <a:pt x="2160905" y="768350"/>
                    </a:lnTo>
                    <a:cubicBezTo>
                      <a:pt x="2099945" y="777748"/>
                      <a:pt x="2034159" y="785622"/>
                      <a:pt x="1963039" y="791591"/>
                    </a:cubicBezTo>
                    <a:cubicBezTo>
                      <a:pt x="1962277" y="791718"/>
                      <a:pt x="1952117" y="792226"/>
                      <a:pt x="1934591" y="792226"/>
                    </a:cubicBezTo>
                    <a:cubicBezTo>
                      <a:pt x="1872107" y="792226"/>
                      <a:pt x="1716786" y="784352"/>
                      <a:pt x="1566799" y="714629"/>
                    </a:cubicBezTo>
                    <a:lnTo>
                      <a:pt x="1209294" y="862076"/>
                    </a:lnTo>
                    <a:lnTo>
                      <a:pt x="1217422" y="990981"/>
                    </a:lnTo>
                    <a:cubicBezTo>
                      <a:pt x="1244981" y="993648"/>
                      <a:pt x="1347597" y="1002538"/>
                      <a:pt x="1490726" y="1002538"/>
                    </a:cubicBezTo>
                    <a:close/>
                    <a:moveTo>
                      <a:pt x="2569210" y="1165225"/>
                    </a:moveTo>
                    <a:cubicBezTo>
                      <a:pt x="2751201" y="1007618"/>
                      <a:pt x="2885821" y="810641"/>
                      <a:pt x="2971165" y="577469"/>
                    </a:cubicBezTo>
                    <a:cubicBezTo>
                      <a:pt x="2975737" y="565023"/>
                      <a:pt x="2980182" y="552577"/>
                      <a:pt x="2984373" y="539877"/>
                    </a:cubicBezTo>
                    <a:lnTo>
                      <a:pt x="2984373" y="539877"/>
                    </a:lnTo>
                    <a:lnTo>
                      <a:pt x="2569210" y="1165225"/>
                    </a:lnTo>
                    <a:close/>
                    <a:moveTo>
                      <a:pt x="2274697" y="1608836"/>
                    </a:moveTo>
                    <a:cubicBezTo>
                      <a:pt x="2514473" y="1476883"/>
                      <a:pt x="2748915" y="1284605"/>
                      <a:pt x="2931541" y="1004697"/>
                    </a:cubicBezTo>
                    <a:cubicBezTo>
                      <a:pt x="2933192" y="1001903"/>
                      <a:pt x="3028315" y="845947"/>
                      <a:pt x="3069336" y="648208"/>
                    </a:cubicBezTo>
                    <a:cubicBezTo>
                      <a:pt x="3085211" y="571500"/>
                      <a:pt x="3093085" y="488442"/>
                      <a:pt x="3084195" y="405638"/>
                    </a:cubicBezTo>
                    <a:cubicBezTo>
                      <a:pt x="3083687" y="401193"/>
                      <a:pt x="3083179" y="396621"/>
                      <a:pt x="3082544" y="392176"/>
                    </a:cubicBezTo>
                    <a:lnTo>
                      <a:pt x="3022600" y="482473"/>
                    </a:lnTo>
                    <a:cubicBezTo>
                      <a:pt x="2994660" y="662559"/>
                      <a:pt x="2899410" y="1012571"/>
                      <a:pt x="2573401" y="1299083"/>
                    </a:cubicBezTo>
                    <a:cubicBezTo>
                      <a:pt x="2515870" y="1349629"/>
                      <a:pt x="2454275" y="1395730"/>
                      <a:pt x="2388362" y="1437513"/>
                    </a:cubicBezTo>
                    <a:lnTo>
                      <a:pt x="2274570" y="1608836"/>
                    </a:lnTo>
                    <a:close/>
                    <a:moveTo>
                      <a:pt x="1208405" y="849376"/>
                    </a:moveTo>
                    <a:lnTo>
                      <a:pt x="1552067" y="707771"/>
                    </a:lnTo>
                    <a:cubicBezTo>
                      <a:pt x="1433068" y="649097"/>
                      <a:pt x="1319403" y="550164"/>
                      <a:pt x="1260602" y="383667"/>
                    </a:cubicBezTo>
                    <a:lnTo>
                      <a:pt x="1165606" y="402209"/>
                    </a:lnTo>
                    <a:lnTo>
                      <a:pt x="1180084" y="402971"/>
                    </a:lnTo>
                    <a:lnTo>
                      <a:pt x="1180084" y="403098"/>
                    </a:lnTo>
                    <a:lnTo>
                      <a:pt x="1208405" y="849503"/>
                    </a:lnTo>
                    <a:close/>
                    <a:moveTo>
                      <a:pt x="2559431" y="779272"/>
                    </a:moveTo>
                    <a:cubicBezTo>
                      <a:pt x="2682240" y="712216"/>
                      <a:pt x="2793746" y="624713"/>
                      <a:pt x="2878455" y="510667"/>
                    </a:cubicBezTo>
                    <a:cubicBezTo>
                      <a:pt x="2907665" y="471297"/>
                      <a:pt x="2933700" y="428752"/>
                      <a:pt x="2955925" y="382778"/>
                    </a:cubicBezTo>
                    <a:lnTo>
                      <a:pt x="2955925" y="382778"/>
                    </a:lnTo>
                    <a:lnTo>
                      <a:pt x="2559431" y="779399"/>
                    </a:lnTo>
                    <a:close/>
                    <a:moveTo>
                      <a:pt x="2973832" y="341630"/>
                    </a:moveTo>
                    <a:lnTo>
                      <a:pt x="2974086" y="339979"/>
                    </a:lnTo>
                    <a:lnTo>
                      <a:pt x="2974086" y="340995"/>
                    </a:lnTo>
                    <a:lnTo>
                      <a:pt x="2973832" y="341630"/>
                    </a:lnTo>
                    <a:close/>
                    <a:moveTo>
                      <a:pt x="2974848" y="340614"/>
                    </a:moveTo>
                    <a:cubicBezTo>
                      <a:pt x="2974848" y="340487"/>
                      <a:pt x="2974848" y="340360"/>
                      <a:pt x="2974975" y="340233"/>
                    </a:cubicBezTo>
                    <a:lnTo>
                      <a:pt x="2974975" y="340233"/>
                    </a:lnTo>
                    <a:lnTo>
                      <a:pt x="2974848" y="340360"/>
                    </a:lnTo>
                    <a:lnTo>
                      <a:pt x="2975102" y="338709"/>
                    </a:lnTo>
                    <a:lnTo>
                      <a:pt x="2975102" y="338836"/>
                    </a:lnTo>
                    <a:lnTo>
                      <a:pt x="2975102" y="339852"/>
                    </a:lnTo>
                    <a:cubicBezTo>
                      <a:pt x="2974975" y="340106"/>
                      <a:pt x="2974975" y="340360"/>
                      <a:pt x="2974848" y="340487"/>
                    </a:cubicBezTo>
                    <a:close/>
                    <a:moveTo>
                      <a:pt x="1795780" y="1542923"/>
                    </a:moveTo>
                    <a:cubicBezTo>
                      <a:pt x="2083943" y="1472438"/>
                      <a:pt x="2328164" y="1358519"/>
                      <a:pt x="2522728" y="1203833"/>
                    </a:cubicBezTo>
                    <a:cubicBezTo>
                      <a:pt x="2527427" y="1200150"/>
                      <a:pt x="2531999" y="1196340"/>
                      <a:pt x="2536571" y="1192657"/>
                    </a:cubicBezTo>
                    <a:lnTo>
                      <a:pt x="2998089" y="497713"/>
                    </a:lnTo>
                    <a:cubicBezTo>
                      <a:pt x="3011678" y="453644"/>
                      <a:pt x="3023616" y="408305"/>
                      <a:pt x="3033903" y="361823"/>
                    </a:cubicBezTo>
                    <a:lnTo>
                      <a:pt x="3034157" y="362712"/>
                    </a:lnTo>
                    <a:lnTo>
                      <a:pt x="3034157" y="362839"/>
                    </a:lnTo>
                    <a:lnTo>
                      <a:pt x="3034157" y="362839"/>
                    </a:lnTo>
                    <a:cubicBezTo>
                      <a:pt x="3034157" y="364109"/>
                      <a:pt x="3033903" y="398272"/>
                      <a:pt x="3026537" y="454787"/>
                    </a:cubicBezTo>
                    <a:lnTo>
                      <a:pt x="3026537" y="454787"/>
                    </a:lnTo>
                    <a:lnTo>
                      <a:pt x="3080004" y="374269"/>
                    </a:lnTo>
                    <a:cubicBezTo>
                      <a:pt x="3075051" y="343154"/>
                      <a:pt x="3067431" y="312293"/>
                      <a:pt x="3056890" y="281813"/>
                    </a:cubicBezTo>
                    <a:lnTo>
                      <a:pt x="2969006" y="369697"/>
                    </a:lnTo>
                    <a:cubicBezTo>
                      <a:pt x="2948813" y="458597"/>
                      <a:pt x="2871216" y="725170"/>
                      <a:pt x="2628265" y="972185"/>
                    </a:cubicBezTo>
                    <a:cubicBezTo>
                      <a:pt x="2454783" y="1148588"/>
                      <a:pt x="2234819" y="1281938"/>
                      <a:pt x="1974342" y="1368552"/>
                    </a:cubicBezTo>
                    <a:cubicBezTo>
                      <a:pt x="1972310" y="1369187"/>
                      <a:pt x="1970151" y="1369949"/>
                      <a:pt x="1968119" y="1370584"/>
                    </a:cubicBezTo>
                    <a:lnTo>
                      <a:pt x="1795780" y="1542923"/>
                    </a:lnTo>
                    <a:close/>
                    <a:moveTo>
                      <a:pt x="1865757" y="981075"/>
                    </a:moveTo>
                    <a:cubicBezTo>
                      <a:pt x="1898015" y="977265"/>
                      <a:pt x="1930781" y="972820"/>
                      <a:pt x="1963801" y="967613"/>
                    </a:cubicBezTo>
                    <a:cubicBezTo>
                      <a:pt x="2139315" y="940181"/>
                      <a:pt x="2341880" y="890143"/>
                      <a:pt x="2523744" y="798068"/>
                    </a:cubicBezTo>
                    <a:lnTo>
                      <a:pt x="2970276" y="351536"/>
                    </a:lnTo>
                    <a:cubicBezTo>
                      <a:pt x="2971927" y="347853"/>
                      <a:pt x="2973451" y="344170"/>
                      <a:pt x="2974975" y="340487"/>
                    </a:cubicBezTo>
                    <a:lnTo>
                      <a:pt x="2974975" y="340487"/>
                    </a:lnTo>
                    <a:cubicBezTo>
                      <a:pt x="2974975" y="340614"/>
                      <a:pt x="2974975" y="340741"/>
                      <a:pt x="2974975" y="340868"/>
                    </a:cubicBezTo>
                    <a:lnTo>
                      <a:pt x="2974975" y="340868"/>
                    </a:lnTo>
                    <a:cubicBezTo>
                      <a:pt x="2974975" y="340868"/>
                      <a:pt x="2974975" y="340741"/>
                      <a:pt x="2974975" y="340741"/>
                    </a:cubicBezTo>
                    <a:lnTo>
                      <a:pt x="2974975" y="340741"/>
                    </a:lnTo>
                    <a:cubicBezTo>
                      <a:pt x="2974721" y="342265"/>
                      <a:pt x="2974340" y="344805"/>
                      <a:pt x="2973578" y="348361"/>
                    </a:cubicBezTo>
                    <a:lnTo>
                      <a:pt x="2973578" y="348361"/>
                    </a:lnTo>
                    <a:lnTo>
                      <a:pt x="3052445" y="269494"/>
                    </a:lnTo>
                    <a:cubicBezTo>
                      <a:pt x="3044190" y="247269"/>
                      <a:pt x="3034157" y="225425"/>
                      <a:pt x="3022473" y="203962"/>
                    </a:cubicBezTo>
                    <a:lnTo>
                      <a:pt x="2919857" y="272923"/>
                    </a:lnTo>
                    <a:cubicBezTo>
                      <a:pt x="2918333" y="304927"/>
                      <a:pt x="2910840" y="340106"/>
                      <a:pt x="2894838" y="377063"/>
                    </a:cubicBezTo>
                    <a:cubicBezTo>
                      <a:pt x="2845435" y="491617"/>
                      <a:pt x="2688082" y="680974"/>
                      <a:pt x="2189099" y="764032"/>
                    </a:cubicBezTo>
                    <a:lnTo>
                      <a:pt x="1865757" y="981202"/>
                    </a:lnTo>
                    <a:close/>
                    <a:moveTo>
                      <a:pt x="2920111" y="258064"/>
                    </a:moveTo>
                    <a:lnTo>
                      <a:pt x="3016504" y="193294"/>
                    </a:lnTo>
                    <a:cubicBezTo>
                      <a:pt x="3009519" y="181229"/>
                      <a:pt x="3002026" y="169418"/>
                      <a:pt x="2993898" y="157734"/>
                    </a:cubicBezTo>
                    <a:lnTo>
                      <a:pt x="2993263" y="156591"/>
                    </a:lnTo>
                    <a:cubicBezTo>
                      <a:pt x="2993136" y="156337"/>
                      <a:pt x="2988183" y="146558"/>
                      <a:pt x="2977642" y="133223"/>
                    </a:cubicBezTo>
                    <a:lnTo>
                      <a:pt x="2900553" y="165100"/>
                    </a:lnTo>
                    <a:cubicBezTo>
                      <a:pt x="2909951" y="185928"/>
                      <a:pt x="2916809" y="210820"/>
                      <a:pt x="2919222" y="238887"/>
                    </a:cubicBezTo>
                    <a:cubicBezTo>
                      <a:pt x="2919730" y="245237"/>
                      <a:pt x="2920111" y="251587"/>
                      <a:pt x="2920111" y="258191"/>
                    </a:cubicBezTo>
                    <a:close/>
                    <a:moveTo>
                      <a:pt x="2895346" y="154178"/>
                    </a:moveTo>
                    <a:lnTo>
                      <a:pt x="2969387" y="123698"/>
                    </a:lnTo>
                    <a:cubicBezTo>
                      <a:pt x="2951226" y="103759"/>
                      <a:pt x="2922143" y="79883"/>
                      <a:pt x="2880233" y="68326"/>
                    </a:cubicBezTo>
                    <a:lnTo>
                      <a:pt x="2787650" y="86360"/>
                    </a:lnTo>
                    <a:cubicBezTo>
                      <a:pt x="2823337" y="88773"/>
                      <a:pt x="2856357" y="100457"/>
                      <a:pt x="2878709" y="128524"/>
                    </a:cubicBezTo>
                    <a:cubicBezTo>
                      <a:pt x="2884678" y="135890"/>
                      <a:pt x="2890266" y="144526"/>
                      <a:pt x="2895346" y="154305"/>
                    </a:cubicBezTo>
                    <a:close/>
                    <a:moveTo>
                      <a:pt x="2698877" y="91440"/>
                    </a:moveTo>
                    <a:lnTo>
                      <a:pt x="2848356" y="62357"/>
                    </a:lnTo>
                    <a:cubicBezTo>
                      <a:pt x="2840863" y="61595"/>
                      <a:pt x="2833370" y="61214"/>
                      <a:pt x="2825623" y="61214"/>
                    </a:cubicBezTo>
                    <a:cubicBezTo>
                      <a:pt x="2786634" y="61214"/>
                      <a:pt x="2744216" y="71374"/>
                      <a:pt x="2698877" y="91567"/>
                    </a:cubicBezTo>
                    <a:close/>
                    <a:moveTo>
                      <a:pt x="1115949" y="399542"/>
                    </a:moveTo>
                    <a:lnTo>
                      <a:pt x="1256792" y="372110"/>
                    </a:lnTo>
                    <a:cubicBezTo>
                      <a:pt x="1251204" y="355346"/>
                      <a:pt x="1246251" y="337947"/>
                      <a:pt x="1241806" y="319786"/>
                    </a:cubicBezTo>
                    <a:cubicBezTo>
                      <a:pt x="1241044" y="322580"/>
                      <a:pt x="1240155" y="325501"/>
                      <a:pt x="1239139" y="328295"/>
                    </a:cubicBezTo>
                    <a:cubicBezTo>
                      <a:pt x="1229868" y="355473"/>
                      <a:pt x="1205103" y="374015"/>
                      <a:pt x="1173226" y="378079"/>
                    </a:cubicBezTo>
                    <a:cubicBezTo>
                      <a:pt x="1169162" y="378587"/>
                      <a:pt x="1164844" y="378841"/>
                      <a:pt x="1160526" y="378841"/>
                    </a:cubicBezTo>
                    <a:cubicBezTo>
                      <a:pt x="1123315" y="378841"/>
                      <a:pt x="1075309" y="359918"/>
                      <a:pt x="1039495" y="305435"/>
                    </a:cubicBezTo>
                    <a:cubicBezTo>
                      <a:pt x="1021969" y="278892"/>
                      <a:pt x="1008634" y="240665"/>
                      <a:pt x="1003808" y="196215"/>
                    </a:cubicBezTo>
                    <a:cubicBezTo>
                      <a:pt x="1001141" y="171704"/>
                      <a:pt x="1001141" y="145415"/>
                      <a:pt x="1004570" y="117983"/>
                    </a:cubicBezTo>
                    <a:lnTo>
                      <a:pt x="1004570" y="117983"/>
                    </a:lnTo>
                    <a:cubicBezTo>
                      <a:pt x="954278" y="228473"/>
                      <a:pt x="867156" y="302641"/>
                      <a:pt x="748030" y="335026"/>
                    </a:cubicBezTo>
                    <a:cubicBezTo>
                      <a:pt x="697992" y="348615"/>
                      <a:pt x="654812" y="354203"/>
                      <a:pt x="617601" y="354203"/>
                    </a:cubicBezTo>
                    <a:cubicBezTo>
                      <a:pt x="532511" y="354203"/>
                      <a:pt x="478536" y="324866"/>
                      <a:pt x="445643" y="295021"/>
                    </a:cubicBezTo>
                    <a:cubicBezTo>
                      <a:pt x="396748" y="250571"/>
                      <a:pt x="379603" y="194564"/>
                      <a:pt x="378460" y="153416"/>
                    </a:cubicBezTo>
                    <a:cubicBezTo>
                      <a:pt x="378333" y="147701"/>
                      <a:pt x="378460" y="142240"/>
                      <a:pt x="378841" y="137160"/>
                    </a:cubicBezTo>
                    <a:cubicBezTo>
                      <a:pt x="380873" y="110744"/>
                      <a:pt x="392430" y="29718"/>
                      <a:pt x="442468" y="0"/>
                    </a:cubicBezTo>
                    <a:lnTo>
                      <a:pt x="442468" y="0"/>
                    </a:lnTo>
                    <a:cubicBezTo>
                      <a:pt x="337820" y="24003"/>
                      <a:pt x="240157" y="34798"/>
                      <a:pt x="109982" y="34798"/>
                    </a:cubicBezTo>
                    <a:cubicBezTo>
                      <a:pt x="74168" y="34798"/>
                      <a:pt x="37465" y="33401"/>
                      <a:pt x="0" y="30353"/>
                    </a:cubicBezTo>
                    <a:lnTo>
                      <a:pt x="0" y="30353"/>
                    </a:lnTo>
                    <a:cubicBezTo>
                      <a:pt x="3683" y="136017"/>
                      <a:pt x="12319" y="240538"/>
                      <a:pt x="25527" y="343535"/>
                    </a:cubicBezTo>
                    <a:lnTo>
                      <a:pt x="1115949" y="399669"/>
                    </a:lnTo>
                    <a:close/>
                  </a:path>
                </a:pathLst>
              </a:custGeom>
              <a:blipFill>
                <a:blip r:embed="rId30"/>
                <a:stretch>
                  <a:fillRect l="-407" t="-311" r="-491" b="-720"/>
                </a:stretch>
              </a:blipFill>
            </p:spPr>
            <p:txBody>
              <a:bodyPr/>
              <a:lstStyle/>
              <a:p>
                <a:endParaRPr lang="en-NZ"/>
              </a:p>
            </p:txBody>
          </p:sp>
        </p:grpSp>
        <p:grpSp>
          <p:nvGrpSpPr>
            <p:cNvPr id="58" name="Group 58"/>
            <p:cNvGrpSpPr>
              <a:grpSpLocks noChangeAspect="1"/>
            </p:cNvGrpSpPr>
            <p:nvPr/>
          </p:nvGrpSpPr>
          <p:grpSpPr>
            <a:xfrm rot="-10800000">
              <a:off x="7982009" y="4558643"/>
              <a:ext cx="3309185" cy="1117902"/>
              <a:chOff x="0" y="0"/>
              <a:chExt cx="2392083" cy="808088"/>
            </a:xfrm>
          </p:grpSpPr>
          <p:sp>
            <p:nvSpPr>
              <p:cNvPr id="59" name="Freeform 59"/>
              <p:cNvSpPr/>
              <p:nvPr/>
            </p:nvSpPr>
            <p:spPr>
              <a:xfrm>
                <a:off x="0" y="0"/>
                <a:ext cx="2392045" cy="808101"/>
              </a:xfrm>
              <a:custGeom>
                <a:avLst/>
                <a:gdLst/>
                <a:ahLst/>
                <a:cxnLst/>
                <a:rect l="l" t="t" r="r" b="b"/>
                <a:pathLst>
                  <a:path w="2392045" h="808101">
                    <a:moveTo>
                      <a:pt x="1315847" y="800354"/>
                    </a:moveTo>
                    <a:cubicBezTo>
                      <a:pt x="1698244" y="771398"/>
                      <a:pt x="1989963" y="666242"/>
                      <a:pt x="2186813" y="567436"/>
                    </a:cubicBezTo>
                    <a:lnTo>
                      <a:pt x="2236089" y="518160"/>
                    </a:lnTo>
                    <a:lnTo>
                      <a:pt x="2236089" y="518160"/>
                    </a:lnTo>
                    <a:cubicBezTo>
                      <a:pt x="1991868" y="612775"/>
                      <a:pt x="1728470" y="653669"/>
                      <a:pt x="1510030" y="669798"/>
                    </a:cubicBezTo>
                    <a:lnTo>
                      <a:pt x="1315847" y="800354"/>
                    </a:lnTo>
                    <a:close/>
                    <a:moveTo>
                      <a:pt x="2221738" y="549529"/>
                    </a:moveTo>
                    <a:cubicBezTo>
                      <a:pt x="2286127" y="515620"/>
                      <a:pt x="2342896" y="481203"/>
                      <a:pt x="2392045" y="448564"/>
                    </a:cubicBezTo>
                    <a:lnTo>
                      <a:pt x="2392045" y="448564"/>
                    </a:lnTo>
                    <a:cubicBezTo>
                      <a:pt x="2350389" y="469900"/>
                      <a:pt x="2307717" y="489331"/>
                      <a:pt x="2264283" y="507111"/>
                    </a:cubicBezTo>
                    <a:lnTo>
                      <a:pt x="2221738" y="549656"/>
                    </a:lnTo>
                    <a:close/>
                    <a:moveTo>
                      <a:pt x="1107948" y="808101"/>
                    </a:moveTo>
                    <a:cubicBezTo>
                      <a:pt x="1171321" y="808101"/>
                      <a:pt x="1232662" y="805942"/>
                      <a:pt x="1291717" y="802005"/>
                    </a:cubicBezTo>
                    <a:lnTo>
                      <a:pt x="1485900" y="671449"/>
                    </a:lnTo>
                    <a:lnTo>
                      <a:pt x="1485900" y="671449"/>
                    </a:lnTo>
                    <a:cubicBezTo>
                      <a:pt x="1398905" y="677291"/>
                      <a:pt x="1319530" y="679196"/>
                      <a:pt x="1252347" y="679196"/>
                    </a:cubicBezTo>
                    <a:cubicBezTo>
                      <a:pt x="1117092" y="679196"/>
                      <a:pt x="1030478" y="671322"/>
                      <a:pt x="1027176" y="670941"/>
                    </a:cubicBezTo>
                    <a:lnTo>
                      <a:pt x="1014857" y="669798"/>
                    </a:lnTo>
                    <a:lnTo>
                      <a:pt x="996696" y="412750"/>
                    </a:lnTo>
                    <a:lnTo>
                      <a:pt x="881761" y="460121"/>
                    </a:lnTo>
                    <a:lnTo>
                      <a:pt x="905891" y="800989"/>
                    </a:lnTo>
                    <a:cubicBezTo>
                      <a:pt x="975487" y="805815"/>
                      <a:pt x="1042924" y="807974"/>
                      <a:pt x="1108075" y="807974"/>
                    </a:cubicBezTo>
                    <a:close/>
                    <a:moveTo>
                      <a:pt x="880872" y="447548"/>
                    </a:moveTo>
                    <a:lnTo>
                      <a:pt x="995807" y="400177"/>
                    </a:lnTo>
                    <a:lnTo>
                      <a:pt x="971423" y="55880"/>
                    </a:lnTo>
                    <a:lnTo>
                      <a:pt x="410591" y="23622"/>
                    </a:lnTo>
                    <a:lnTo>
                      <a:pt x="19685" y="99695"/>
                    </a:lnTo>
                    <a:cubicBezTo>
                      <a:pt x="22860" y="114935"/>
                      <a:pt x="26289" y="129921"/>
                      <a:pt x="29718" y="145034"/>
                    </a:cubicBezTo>
                    <a:lnTo>
                      <a:pt x="854837" y="185801"/>
                    </a:lnTo>
                    <a:lnTo>
                      <a:pt x="862330" y="186182"/>
                    </a:lnTo>
                    <a:lnTo>
                      <a:pt x="880745" y="447548"/>
                    </a:lnTo>
                    <a:close/>
                    <a:moveTo>
                      <a:pt x="17145" y="88011"/>
                    </a:moveTo>
                    <a:lnTo>
                      <a:pt x="362077" y="20828"/>
                    </a:lnTo>
                    <a:lnTo>
                      <a:pt x="0" y="0"/>
                    </a:lnTo>
                    <a:lnTo>
                      <a:pt x="0" y="0"/>
                    </a:lnTo>
                    <a:cubicBezTo>
                      <a:pt x="5334" y="29464"/>
                      <a:pt x="11049" y="58801"/>
                      <a:pt x="17145" y="88011"/>
                    </a:cubicBezTo>
                    <a:close/>
                  </a:path>
                </a:pathLst>
              </a:custGeom>
              <a:blipFill>
                <a:blip r:embed="rId31"/>
                <a:stretch>
                  <a:fillRect l="-301" t="-1634" r="-293" b="-1576"/>
                </a:stretch>
              </a:blipFill>
            </p:spPr>
            <p:txBody>
              <a:bodyPr/>
              <a:lstStyle/>
              <a:p>
                <a:endParaRPr lang="en-NZ"/>
              </a:p>
            </p:txBody>
          </p:sp>
        </p:grpSp>
        <p:grpSp>
          <p:nvGrpSpPr>
            <p:cNvPr id="60" name="Group 60"/>
            <p:cNvGrpSpPr>
              <a:grpSpLocks noChangeAspect="1"/>
            </p:cNvGrpSpPr>
            <p:nvPr/>
          </p:nvGrpSpPr>
          <p:grpSpPr>
            <a:xfrm rot="-10800000">
              <a:off x="7620245" y="4518006"/>
              <a:ext cx="3678381" cy="1200652"/>
              <a:chOff x="0" y="0"/>
              <a:chExt cx="2658961" cy="867905"/>
            </a:xfrm>
          </p:grpSpPr>
          <p:sp>
            <p:nvSpPr>
              <p:cNvPr id="61" name="Freeform 61"/>
              <p:cNvSpPr/>
              <p:nvPr/>
            </p:nvSpPr>
            <p:spPr>
              <a:xfrm>
                <a:off x="0" y="0"/>
                <a:ext cx="2658999" cy="868045"/>
              </a:xfrm>
              <a:custGeom>
                <a:avLst/>
                <a:gdLst/>
                <a:ahLst/>
                <a:cxnLst/>
                <a:rect l="l" t="t" r="r" b="b"/>
                <a:pathLst>
                  <a:path w="2658999" h="868045">
                    <a:moveTo>
                      <a:pt x="1272667" y="863346"/>
                    </a:moveTo>
                    <a:cubicBezTo>
                      <a:pt x="1637538" y="842645"/>
                      <a:pt x="1924558" y="752856"/>
                      <a:pt x="2130171" y="659892"/>
                    </a:cubicBezTo>
                    <a:lnTo>
                      <a:pt x="2192274" y="597789"/>
                    </a:lnTo>
                    <a:lnTo>
                      <a:pt x="2192274" y="597789"/>
                    </a:lnTo>
                    <a:cubicBezTo>
                      <a:pt x="1995297" y="696595"/>
                      <a:pt x="1703705" y="801624"/>
                      <a:pt x="1321308" y="830707"/>
                    </a:cubicBezTo>
                    <a:lnTo>
                      <a:pt x="1272667" y="863346"/>
                    </a:lnTo>
                    <a:close/>
                    <a:moveTo>
                      <a:pt x="1515364" y="700278"/>
                    </a:moveTo>
                    <a:cubicBezTo>
                      <a:pt x="1733804" y="684149"/>
                      <a:pt x="1997329" y="643255"/>
                      <a:pt x="2241423" y="548640"/>
                    </a:cubicBezTo>
                    <a:lnTo>
                      <a:pt x="2286254" y="503809"/>
                    </a:lnTo>
                    <a:lnTo>
                      <a:pt x="2286254" y="503809"/>
                    </a:lnTo>
                    <a:cubicBezTo>
                      <a:pt x="2173859" y="551307"/>
                      <a:pt x="2055876" y="586613"/>
                      <a:pt x="1939163" y="612521"/>
                    </a:cubicBezTo>
                    <a:cubicBezTo>
                      <a:pt x="1808734" y="641477"/>
                      <a:pt x="1679956" y="658876"/>
                      <a:pt x="1562227" y="668782"/>
                    </a:cubicBezTo>
                    <a:lnTo>
                      <a:pt x="1515491" y="700278"/>
                    </a:lnTo>
                    <a:close/>
                    <a:moveTo>
                      <a:pt x="1113536" y="867918"/>
                    </a:moveTo>
                    <a:cubicBezTo>
                      <a:pt x="1159891" y="867918"/>
                      <a:pt x="1205230" y="866775"/>
                      <a:pt x="1249299" y="864616"/>
                    </a:cubicBezTo>
                    <a:lnTo>
                      <a:pt x="1297178" y="832485"/>
                    </a:lnTo>
                    <a:lnTo>
                      <a:pt x="1297178" y="832485"/>
                    </a:lnTo>
                    <a:cubicBezTo>
                      <a:pt x="1237996" y="836422"/>
                      <a:pt x="1176782" y="838581"/>
                      <a:pt x="1113409" y="838581"/>
                    </a:cubicBezTo>
                    <a:cubicBezTo>
                      <a:pt x="1048258" y="838581"/>
                      <a:pt x="980821" y="836295"/>
                      <a:pt x="911225" y="831596"/>
                    </a:cubicBezTo>
                    <a:lnTo>
                      <a:pt x="887095" y="490728"/>
                    </a:lnTo>
                    <a:lnTo>
                      <a:pt x="858520" y="502539"/>
                    </a:lnTo>
                    <a:lnTo>
                      <a:pt x="883793" y="859155"/>
                    </a:lnTo>
                    <a:lnTo>
                      <a:pt x="896493" y="860044"/>
                    </a:lnTo>
                    <a:cubicBezTo>
                      <a:pt x="971423" y="865505"/>
                      <a:pt x="1043813" y="868045"/>
                      <a:pt x="1113663" y="868045"/>
                    </a:cubicBezTo>
                    <a:close/>
                    <a:moveTo>
                      <a:pt x="1257808" y="709803"/>
                    </a:moveTo>
                    <a:cubicBezTo>
                      <a:pt x="1325118" y="709803"/>
                      <a:pt x="1404366" y="707898"/>
                      <a:pt x="1491361" y="702056"/>
                    </a:cubicBezTo>
                    <a:lnTo>
                      <a:pt x="1537716" y="670941"/>
                    </a:lnTo>
                    <a:lnTo>
                      <a:pt x="1537716" y="670941"/>
                    </a:lnTo>
                    <a:cubicBezTo>
                      <a:pt x="1438148" y="678688"/>
                      <a:pt x="1347089" y="681228"/>
                      <a:pt x="1270762" y="681228"/>
                    </a:cubicBezTo>
                    <a:cubicBezTo>
                      <a:pt x="1270508" y="681228"/>
                      <a:pt x="1270254" y="681228"/>
                      <a:pt x="1270000" y="681228"/>
                    </a:cubicBezTo>
                    <a:cubicBezTo>
                      <a:pt x="1157732" y="681228"/>
                      <a:pt x="1077341" y="675767"/>
                      <a:pt x="1047750" y="673481"/>
                    </a:cubicBezTo>
                    <a:lnTo>
                      <a:pt x="1030605" y="431419"/>
                    </a:lnTo>
                    <a:lnTo>
                      <a:pt x="1002030" y="443230"/>
                    </a:lnTo>
                    <a:lnTo>
                      <a:pt x="1020191" y="700405"/>
                    </a:lnTo>
                    <a:lnTo>
                      <a:pt x="1032510" y="701548"/>
                    </a:lnTo>
                    <a:cubicBezTo>
                      <a:pt x="1035812" y="701929"/>
                      <a:pt x="1122299" y="709803"/>
                      <a:pt x="1257681" y="709803"/>
                    </a:cubicBezTo>
                    <a:close/>
                    <a:moveTo>
                      <a:pt x="2161794" y="645414"/>
                    </a:moveTo>
                    <a:cubicBezTo>
                      <a:pt x="2183638" y="635127"/>
                      <a:pt x="2204466" y="624840"/>
                      <a:pt x="2224151" y="614680"/>
                    </a:cubicBezTo>
                    <a:cubicBezTo>
                      <a:pt x="2512568" y="466217"/>
                      <a:pt x="2653538" y="301117"/>
                      <a:pt x="2655316" y="299085"/>
                    </a:cubicBezTo>
                    <a:lnTo>
                      <a:pt x="2658999" y="294767"/>
                    </a:lnTo>
                    <a:lnTo>
                      <a:pt x="2655697" y="288163"/>
                    </a:lnTo>
                    <a:lnTo>
                      <a:pt x="2650744" y="278257"/>
                    </a:lnTo>
                    <a:lnTo>
                      <a:pt x="2642489" y="285623"/>
                    </a:lnTo>
                    <a:cubicBezTo>
                      <a:pt x="2546350" y="370586"/>
                      <a:pt x="2434844" y="437769"/>
                      <a:pt x="2316353" y="490728"/>
                    </a:cubicBezTo>
                    <a:lnTo>
                      <a:pt x="2269744" y="537337"/>
                    </a:lnTo>
                    <a:lnTo>
                      <a:pt x="2269744" y="537337"/>
                    </a:lnTo>
                    <a:cubicBezTo>
                      <a:pt x="2313178" y="519684"/>
                      <a:pt x="2355850" y="500253"/>
                      <a:pt x="2397506" y="478790"/>
                    </a:cubicBezTo>
                    <a:lnTo>
                      <a:pt x="2397506" y="478790"/>
                    </a:lnTo>
                    <a:cubicBezTo>
                      <a:pt x="2348357" y="511556"/>
                      <a:pt x="2291588" y="545973"/>
                      <a:pt x="2227199" y="579755"/>
                    </a:cubicBezTo>
                    <a:lnTo>
                      <a:pt x="2161794" y="645160"/>
                    </a:lnTo>
                    <a:close/>
                    <a:moveTo>
                      <a:pt x="857631" y="489712"/>
                    </a:moveTo>
                    <a:lnTo>
                      <a:pt x="886206" y="477901"/>
                    </a:lnTo>
                    <a:lnTo>
                      <a:pt x="867791" y="216535"/>
                    </a:lnTo>
                    <a:lnTo>
                      <a:pt x="860298" y="216154"/>
                    </a:lnTo>
                    <a:lnTo>
                      <a:pt x="35052" y="175514"/>
                    </a:lnTo>
                    <a:lnTo>
                      <a:pt x="35052" y="175514"/>
                    </a:lnTo>
                    <a:cubicBezTo>
                      <a:pt x="37211" y="185166"/>
                      <a:pt x="39497" y="194945"/>
                      <a:pt x="41783" y="204470"/>
                    </a:cubicBezTo>
                    <a:lnTo>
                      <a:pt x="840232" y="244602"/>
                    </a:lnTo>
                    <a:lnTo>
                      <a:pt x="857504" y="489712"/>
                    </a:lnTo>
                    <a:close/>
                    <a:moveTo>
                      <a:pt x="990854" y="66802"/>
                    </a:moveTo>
                    <a:lnTo>
                      <a:pt x="990981" y="66040"/>
                    </a:lnTo>
                    <a:lnTo>
                      <a:pt x="990981" y="66802"/>
                    </a:lnTo>
                    <a:close/>
                    <a:moveTo>
                      <a:pt x="1001141" y="430530"/>
                    </a:moveTo>
                    <a:lnTo>
                      <a:pt x="1029716" y="418719"/>
                    </a:lnTo>
                    <a:lnTo>
                      <a:pt x="1004316" y="58420"/>
                    </a:lnTo>
                    <a:lnTo>
                      <a:pt x="991489" y="57658"/>
                    </a:lnTo>
                    <a:lnTo>
                      <a:pt x="533908" y="30988"/>
                    </a:lnTo>
                    <a:lnTo>
                      <a:pt x="416052" y="53975"/>
                    </a:lnTo>
                    <a:lnTo>
                      <a:pt x="976884" y="86233"/>
                    </a:lnTo>
                    <a:lnTo>
                      <a:pt x="1001141" y="430530"/>
                    </a:lnTo>
                    <a:close/>
                    <a:moveTo>
                      <a:pt x="367538" y="51181"/>
                    </a:moveTo>
                    <a:lnTo>
                      <a:pt x="485648" y="28194"/>
                    </a:lnTo>
                    <a:lnTo>
                      <a:pt x="0" y="0"/>
                    </a:lnTo>
                    <a:lnTo>
                      <a:pt x="0" y="0"/>
                    </a:lnTo>
                    <a:cubicBezTo>
                      <a:pt x="1778" y="10160"/>
                      <a:pt x="3556" y="20320"/>
                      <a:pt x="5334" y="30480"/>
                    </a:cubicBezTo>
                    <a:lnTo>
                      <a:pt x="367538" y="51181"/>
                    </a:lnTo>
                    <a:close/>
                  </a:path>
                </a:pathLst>
              </a:custGeom>
              <a:blipFill>
                <a:blip r:embed="rId32"/>
                <a:stretch>
                  <a:fillRect l="-429" t="-1328" r="-521" b="-1381"/>
                </a:stretch>
              </a:blipFill>
            </p:spPr>
            <p:txBody>
              <a:bodyPr/>
              <a:lstStyle/>
              <a:p>
                <a:endParaRPr lang="en-NZ"/>
              </a:p>
            </p:txBody>
          </p:sp>
        </p:grpSp>
        <p:grpSp>
          <p:nvGrpSpPr>
            <p:cNvPr id="62" name="Group 62"/>
            <p:cNvGrpSpPr>
              <a:grpSpLocks noChangeAspect="1"/>
            </p:cNvGrpSpPr>
            <p:nvPr/>
          </p:nvGrpSpPr>
          <p:grpSpPr>
            <a:xfrm rot="-10800000">
              <a:off x="8363697" y="2780338"/>
              <a:ext cx="760389" cy="750480"/>
              <a:chOff x="0" y="0"/>
              <a:chExt cx="549656" cy="542493"/>
            </a:xfrm>
          </p:grpSpPr>
          <p:sp>
            <p:nvSpPr>
              <p:cNvPr id="63" name="Freeform 63"/>
              <p:cNvSpPr/>
              <p:nvPr/>
            </p:nvSpPr>
            <p:spPr>
              <a:xfrm>
                <a:off x="127" y="127"/>
                <a:ext cx="549275" cy="542417"/>
              </a:xfrm>
              <a:custGeom>
                <a:avLst/>
                <a:gdLst/>
                <a:ahLst/>
                <a:cxnLst/>
                <a:rect l="l" t="t" r="r" b="b"/>
                <a:pathLst>
                  <a:path w="549275" h="542417">
                    <a:moveTo>
                      <a:pt x="38989" y="449707"/>
                    </a:moveTo>
                    <a:lnTo>
                      <a:pt x="66294" y="408686"/>
                    </a:lnTo>
                    <a:lnTo>
                      <a:pt x="66294" y="408686"/>
                    </a:lnTo>
                    <a:cubicBezTo>
                      <a:pt x="39370" y="413893"/>
                      <a:pt x="16510" y="417576"/>
                      <a:pt x="0" y="419989"/>
                    </a:cubicBezTo>
                    <a:lnTo>
                      <a:pt x="39116" y="449707"/>
                    </a:lnTo>
                    <a:close/>
                    <a:moveTo>
                      <a:pt x="160909" y="542290"/>
                    </a:moveTo>
                    <a:cubicBezTo>
                      <a:pt x="256540" y="499237"/>
                      <a:pt x="353441" y="435229"/>
                      <a:pt x="426466" y="363220"/>
                    </a:cubicBezTo>
                    <a:cubicBezTo>
                      <a:pt x="500380" y="290322"/>
                      <a:pt x="549402" y="209169"/>
                      <a:pt x="549275" y="134112"/>
                    </a:cubicBezTo>
                    <a:cubicBezTo>
                      <a:pt x="549275" y="130683"/>
                      <a:pt x="549148" y="127381"/>
                      <a:pt x="549021" y="123952"/>
                    </a:cubicBezTo>
                    <a:cubicBezTo>
                      <a:pt x="546989" y="89662"/>
                      <a:pt x="539369" y="61341"/>
                      <a:pt x="527558" y="40513"/>
                    </a:cubicBezTo>
                    <a:cubicBezTo>
                      <a:pt x="515747" y="19685"/>
                      <a:pt x="499618" y="6604"/>
                      <a:pt x="480187" y="1270"/>
                    </a:cubicBezTo>
                    <a:cubicBezTo>
                      <a:pt x="476885" y="381"/>
                      <a:pt x="473202" y="0"/>
                      <a:pt x="469392" y="0"/>
                    </a:cubicBezTo>
                    <a:cubicBezTo>
                      <a:pt x="469265" y="0"/>
                      <a:pt x="469265" y="0"/>
                      <a:pt x="469138" y="0"/>
                    </a:cubicBezTo>
                    <a:cubicBezTo>
                      <a:pt x="455930" y="0"/>
                      <a:pt x="440563" y="5207"/>
                      <a:pt x="427990" y="10922"/>
                    </a:cubicBezTo>
                    <a:cubicBezTo>
                      <a:pt x="450215" y="19177"/>
                      <a:pt x="467868" y="32639"/>
                      <a:pt x="479933" y="51054"/>
                    </a:cubicBezTo>
                    <a:cubicBezTo>
                      <a:pt x="495046" y="74041"/>
                      <a:pt x="498729" y="100076"/>
                      <a:pt x="498729" y="120523"/>
                    </a:cubicBezTo>
                    <a:cubicBezTo>
                      <a:pt x="498729" y="140970"/>
                      <a:pt x="495046" y="155956"/>
                      <a:pt x="494538" y="157480"/>
                    </a:cubicBezTo>
                    <a:lnTo>
                      <a:pt x="494538" y="157734"/>
                    </a:lnTo>
                    <a:lnTo>
                      <a:pt x="494411" y="157988"/>
                    </a:lnTo>
                    <a:cubicBezTo>
                      <a:pt x="460121" y="250698"/>
                      <a:pt x="358013" y="324739"/>
                      <a:pt x="200533" y="374777"/>
                    </a:cubicBezTo>
                    <a:cubicBezTo>
                      <a:pt x="158750" y="387985"/>
                      <a:pt x="118110" y="398018"/>
                      <a:pt x="82931" y="405384"/>
                    </a:cubicBezTo>
                    <a:lnTo>
                      <a:pt x="48641" y="457073"/>
                    </a:lnTo>
                    <a:lnTo>
                      <a:pt x="161036" y="542417"/>
                    </a:lnTo>
                    <a:close/>
                  </a:path>
                </a:pathLst>
              </a:custGeom>
              <a:blipFill>
                <a:blip r:embed="rId33"/>
                <a:stretch>
                  <a:fillRect l="-2041" t="-2093" r="-934" b="-2184"/>
                </a:stretch>
              </a:blipFill>
            </p:spPr>
            <p:txBody>
              <a:bodyPr/>
              <a:lstStyle/>
              <a:p>
                <a:endParaRPr lang="en-NZ"/>
              </a:p>
            </p:txBody>
          </p:sp>
        </p:grpSp>
        <p:grpSp>
          <p:nvGrpSpPr>
            <p:cNvPr id="64" name="Group 64"/>
            <p:cNvGrpSpPr>
              <a:grpSpLocks noChangeAspect="1"/>
            </p:cNvGrpSpPr>
            <p:nvPr/>
          </p:nvGrpSpPr>
          <p:grpSpPr>
            <a:xfrm rot="-10800000">
              <a:off x="8347252" y="2761171"/>
              <a:ext cx="818929" cy="786233"/>
              <a:chOff x="0" y="0"/>
              <a:chExt cx="591972" cy="568338"/>
            </a:xfrm>
          </p:grpSpPr>
          <p:sp>
            <p:nvSpPr>
              <p:cNvPr id="65" name="Freeform 65"/>
              <p:cNvSpPr/>
              <p:nvPr/>
            </p:nvSpPr>
            <p:spPr>
              <a:xfrm>
                <a:off x="0" y="0"/>
                <a:ext cx="591947" cy="568325"/>
              </a:xfrm>
              <a:custGeom>
                <a:avLst/>
                <a:gdLst/>
                <a:ahLst/>
                <a:cxnLst/>
                <a:rect l="l" t="t" r="r" b="b"/>
                <a:pathLst>
                  <a:path w="591947" h="568325">
                    <a:moveTo>
                      <a:pt x="62865" y="471805"/>
                    </a:moveTo>
                    <a:lnTo>
                      <a:pt x="69469" y="461772"/>
                    </a:lnTo>
                    <a:lnTo>
                      <a:pt x="30480" y="432181"/>
                    </a:lnTo>
                    <a:cubicBezTo>
                      <a:pt x="46990" y="429768"/>
                      <a:pt x="69977" y="426212"/>
                      <a:pt x="96774" y="420878"/>
                    </a:cubicBezTo>
                    <a:lnTo>
                      <a:pt x="106172" y="406781"/>
                    </a:lnTo>
                    <a:lnTo>
                      <a:pt x="106172" y="406781"/>
                    </a:lnTo>
                    <a:cubicBezTo>
                      <a:pt x="65151" y="415163"/>
                      <a:pt x="32131" y="419989"/>
                      <a:pt x="14478" y="422275"/>
                    </a:cubicBezTo>
                    <a:lnTo>
                      <a:pt x="0" y="424053"/>
                    </a:lnTo>
                    <a:lnTo>
                      <a:pt x="62865" y="471805"/>
                    </a:lnTo>
                    <a:close/>
                    <a:moveTo>
                      <a:pt x="189865" y="568325"/>
                    </a:moveTo>
                    <a:lnTo>
                      <a:pt x="193040" y="566928"/>
                    </a:lnTo>
                    <a:cubicBezTo>
                      <a:pt x="290957" y="523240"/>
                      <a:pt x="390271" y="458089"/>
                      <a:pt x="465455" y="384048"/>
                    </a:cubicBezTo>
                    <a:cubicBezTo>
                      <a:pt x="540639" y="310007"/>
                      <a:pt x="591820" y="226822"/>
                      <a:pt x="591947" y="146431"/>
                    </a:cubicBezTo>
                    <a:cubicBezTo>
                      <a:pt x="591947" y="142875"/>
                      <a:pt x="591820" y="139192"/>
                      <a:pt x="591566" y="135636"/>
                    </a:cubicBezTo>
                    <a:cubicBezTo>
                      <a:pt x="589407" y="99949"/>
                      <a:pt x="581660" y="69977"/>
                      <a:pt x="568452" y="46990"/>
                    </a:cubicBezTo>
                    <a:cubicBezTo>
                      <a:pt x="555244" y="24003"/>
                      <a:pt x="536829" y="8001"/>
                      <a:pt x="513842" y="1778"/>
                    </a:cubicBezTo>
                    <a:cubicBezTo>
                      <a:pt x="509270" y="508"/>
                      <a:pt x="504571" y="0"/>
                      <a:pt x="499872" y="0"/>
                    </a:cubicBezTo>
                    <a:cubicBezTo>
                      <a:pt x="477393" y="127"/>
                      <a:pt x="453898" y="11303"/>
                      <a:pt x="439547" y="18923"/>
                    </a:cubicBezTo>
                    <a:lnTo>
                      <a:pt x="426085" y="26289"/>
                    </a:lnTo>
                    <a:lnTo>
                      <a:pt x="440944" y="30099"/>
                    </a:lnTo>
                    <a:cubicBezTo>
                      <a:pt x="467868" y="37084"/>
                      <a:pt x="487553" y="50292"/>
                      <a:pt x="500380" y="69723"/>
                    </a:cubicBezTo>
                    <a:cubicBezTo>
                      <a:pt x="513715" y="89916"/>
                      <a:pt x="517271" y="113538"/>
                      <a:pt x="517271" y="132588"/>
                    </a:cubicBezTo>
                    <a:cubicBezTo>
                      <a:pt x="517271" y="150495"/>
                      <a:pt x="514096" y="164084"/>
                      <a:pt x="513588" y="166243"/>
                    </a:cubicBezTo>
                    <a:cubicBezTo>
                      <a:pt x="481457" y="253111"/>
                      <a:pt x="383159" y="326009"/>
                      <a:pt x="227457" y="375412"/>
                    </a:cubicBezTo>
                    <a:cubicBezTo>
                      <a:pt x="190881" y="387096"/>
                      <a:pt x="154940" y="396113"/>
                      <a:pt x="122936" y="403225"/>
                    </a:cubicBezTo>
                    <a:lnTo>
                      <a:pt x="113411" y="417576"/>
                    </a:lnTo>
                    <a:lnTo>
                      <a:pt x="113411" y="417576"/>
                    </a:lnTo>
                    <a:cubicBezTo>
                      <a:pt x="148590" y="410210"/>
                      <a:pt x="189230" y="400177"/>
                      <a:pt x="231013" y="386969"/>
                    </a:cubicBezTo>
                    <a:cubicBezTo>
                      <a:pt x="388493" y="336931"/>
                      <a:pt x="490601" y="262763"/>
                      <a:pt x="524891" y="170180"/>
                    </a:cubicBezTo>
                    <a:lnTo>
                      <a:pt x="525018" y="169926"/>
                    </a:lnTo>
                    <a:lnTo>
                      <a:pt x="525018" y="169672"/>
                    </a:lnTo>
                    <a:cubicBezTo>
                      <a:pt x="525399" y="168021"/>
                      <a:pt x="529209" y="153162"/>
                      <a:pt x="529209" y="132715"/>
                    </a:cubicBezTo>
                    <a:cubicBezTo>
                      <a:pt x="529209" y="112268"/>
                      <a:pt x="525526" y="86360"/>
                      <a:pt x="510413" y="63246"/>
                    </a:cubicBezTo>
                    <a:cubicBezTo>
                      <a:pt x="498348" y="44831"/>
                      <a:pt x="480822" y="31369"/>
                      <a:pt x="458470" y="23114"/>
                    </a:cubicBezTo>
                    <a:cubicBezTo>
                      <a:pt x="471043" y="17399"/>
                      <a:pt x="486410" y="12192"/>
                      <a:pt x="499618" y="12192"/>
                    </a:cubicBezTo>
                    <a:cubicBezTo>
                      <a:pt x="499745" y="12192"/>
                      <a:pt x="499745" y="12192"/>
                      <a:pt x="499872" y="12192"/>
                    </a:cubicBezTo>
                    <a:cubicBezTo>
                      <a:pt x="503682" y="12192"/>
                      <a:pt x="507365" y="12573"/>
                      <a:pt x="510667" y="13462"/>
                    </a:cubicBezTo>
                    <a:cubicBezTo>
                      <a:pt x="530225" y="18796"/>
                      <a:pt x="546100" y="32131"/>
                      <a:pt x="558165" y="52959"/>
                    </a:cubicBezTo>
                    <a:cubicBezTo>
                      <a:pt x="570230" y="73787"/>
                      <a:pt x="577723" y="102108"/>
                      <a:pt x="579628" y="136398"/>
                    </a:cubicBezTo>
                    <a:cubicBezTo>
                      <a:pt x="579882" y="139700"/>
                      <a:pt x="579882" y="143129"/>
                      <a:pt x="579882" y="146558"/>
                    </a:cubicBezTo>
                    <a:cubicBezTo>
                      <a:pt x="580009" y="221742"/>
                      <a:pt x="530987" y="302768"/>
                      <a:pt x="457073" y="375666"/>
                    </a:cubicBezTo>
                    <a:cubicBezTo>
                      <a:pt x="384048" y="447675"/>
                      <a:pt x="287020" y="511683"/>
                      <a:pt x="191516" y="554736"/>
                    </a:cubicBezTo>
                    <a:lnTo>
                      <a:pt x="79121" y="469138"/>
                    </a:lnTo>
                    <a:lnTo>
                      <a:pt x="72517" y="479171"/>
                    </a:lnTo>
                    <a:lnTo>
                      <a:pt x="189992" y="568325"/>
                    </a:lnTo>
                    <a:close/>
                  </a:path>
                </a:pathLst>
              </a:custGeom>
              <a:blipFill>
                <a:blip r:embed="rId34"/>
                <a:stretch>
                  <a:fillRect l="-1589" t="-1553" r="-2059" b="-1345"/>
                </a:stretch>
              </a:blipFill>
            </p:spPr>
            <p:txBody>
              <a:bodyPr/>
              <a:lstStyle/>
              <a:p>
                <a:endParaRPr lang="en-NZ"/>
              </a:p>
            </p:txBody>
          </p:sp>
        </p:grpSp>
        <p:grpSp>
          <p:nvGrpSpPr>
            <p:cNvPr id="66" name="Group 66"/>
            <p:cNvGrpSpPr>
              <a:grpSpLocks noChangeAspect="1"/>
            </p:cNvGrpSpPr>
            <p:nvPr/>
          </p:nvGrpSpPr>
          <p:grpSpPr>
            <a:xfrm rot="-10800000">
              <a:off x="9134820" y="6395031"/>
              <a:ext cx="786672" cy="407180"/>
              <a:chOff x="0" y="0"/>
              <a:chExt cx="568655" cy="294335"/>
            </a:xfrm>
          </p:grpSpPr>
          <p:sp>
            <p:nvSpPr>
              <p:cNvPr id="67" name="Freeform 67"/>
              <p:cNvSpPr/>
              <p:nvPr/>
            </p:nvSpPr>
            <p:spPr>
              <a:xfrm>
                <a:off x="0" y="0"/>
                <a:ext cx="568706" cy="294386"/>
              </a:xfrm>
              <a:custGeom>
                <a:avLst/>
                <a:gdLst/>
                <a:ahLst/>
                <a:cxnLst/>
                <a:rect l="l" t="t" r="r" b="b"/>
                <a:pathLst>
                  <a:path w="568706" h="294386">
                    <a:moveTo>
                      <a:pt x="0" y="294386"/>
                    </a:moveTo>
                    <a:cubicBezTo>
                      <a:pt x="4826" y="284988"/>
                      <a:pt x="10033" y="275844"/>
                      <a:pt x="15494" y="267208"/>
                    </a:cubicBezTo>
                    <a:lnTo>
                      <a:pt x="4572" y="267208"/>
                    </a:lnTo>
                    <a:cubicBezTo>
                      <a:pt x="3302" y="276225"/>
                      <a:pt x="1778" y="285242"/>
                      <a:pt x="0" y="294386"/>
                    </a:cubicBezTo>
                    <a:close/>
                    <a:moveTo>
                      <a:pt x="23368" y="255143"/>
                    </a:moveTo>
                    <a:cubicBezTo>
                      <a:pt x="103251" y="138303"/>
                      <a:pt x="235966" y="93091"/>
                      <a:pt x="340233" y="76073"/>
                    </a:cubicBezTo>
                    <a:cubicBezTo>
                      <a:pt x="357251" y="73279"/>
                      <a:pt x="374650" y="72009"/>
                      <a:pt x="392303" y="72009"/>
                    </a:cubicBezTo>
                    <a:cubicBezTo>
                      <a:pt x="442087" y="72009"/>
                      <a:pt x="493268" y="82931"/>
                      <a:pt x="538353" y="103632"/>
                    </a:cubicBezTo>
                    <a:cubicBezTo>
                      <a:pt x="548005" y="108077"/>
                      <a:pt x="558165" y="113411"/>
                      <a:pt x="568706" y="119634"/>
                    </a:cubicBezTo>
                    <a:lnTo>
                      <a:pt x="568706" y="119634"/>
                    </a:lnTo>
                    <a:cubicBezTo>
                      <a:pt x="543687" y="94234"/>
                      <a:pt x="513588" y="70358"/>
                      <a:pt x="477647" y="50800"/>
                    </a:cubicBezTo>
                    <a:cubicBezTo>
                      <a:pt x="415544" y="16891"/>
                      <a:pt x="344424" y="0"/>
                      <a:pt x="264795" y="0"/>
                    </a:cubicBezTo>
                    <a:cubicBezTo>
                      <a:pt x="186309" y="0"/>
                      <a:pt x="99441" y="16383"/>
                      <a:pt x="4953" y="49276"/>
                    </a:cubicBezTo>
                    <a:cubicBezTo>
                      <a:pt x="7239" y="65278"/>
                      <a:pt x="12192" y="105537"/>
                      <a:pt x="12192" y="157988"/>
                    </a:cubicBezTo>
                    <a:cubicBezTo>
                      <a:pt x="12192" y="187325"/>
                      <a:pt x="10668" y="220345"/>
                      <a:pt x="6223" y="255016"/>
                    </a:cubicBezTo>
                    <a:lnTo>
                      <a:pt x="23368" y="255016"/>
                    </a:lnTo>
                    <a:close/>
                  </a:path>
                </a:pathLst>
              </a:custGeom>
              <a:blipFill>
                <a:blip r:embed="rId35"/>
                <a:stretch>
                  <a:fillRect l="-1737" t="-4883" r="-1092" b="-2579"/>
                </a:stretch>
              </a:blipFill>
            </p:spPr>
            <p:txBody>
              <a:bodyPr/>
              <a:lstStyle/>
              <a:p>
                <a:endParaRPr lang="en-NZ"/>
              </a:p>
            </p:txBody>
          </p:sp>
        </p:grpSp>
        <p:grpSp>
          <p:nvGrpSpPr>
            <p:cNvPr id="68" name="Group 68"/>
            <p:cNvGrpSpPr>
              <a:grpSpLocks noChangeAspect="1"/>
            </p:cNvGrpSpPr>
            <p:nvPr/>
          </p:nvGrpSpPr>
          <p:grpSpPr>
            <a:xfrm rot="-10800000">
              <a:off x="10113944" y="6142177"/>
              <a:ext cx="519253" cy="520677"/>
              <a:chOff x="0" y="0"/>
              <a:chExt cx="375348" cy="376377"/>
            </a:xfrm>
          </p:grpSpPr>
          <p:sp>
            <p:nvSpPr>
              <p:cNvPr id="69" name="Freeform 69"/>
              <p:cNvSpPr/>
              <p:nvPr/>
            </p:nvSpPr>
            <p:spPr>
              <a:xfrm>
                <a:off x="0" y="0"/>
                <a:ext cx="374192" cy="376428"/>
              </a:xfrm>
              <a:custGeom>
                <a:avLst/>
                <a:gdLst/>
                <a:ahLst/>
                <a:cxnLst/>
                <a:rect l="l" t="t" r="r" b="b"/>
                <a:pathLst>
                  <a:path w="374192" h="376428">
                    <a:moveTo>
                      <a:pt x="96139" y="376428"/>
                    </a:moveTo>
                    <a:cubicBezTo>
                      <a:pt x="145669" y="376428"/>
                      <a:pt x="211582" y="362331"/>
                      <a:pt x="267462" y="318516"/>
                    </a:cubicBezTo>
                    <a:cubicBezTo>
                      <a:pt x="284226" y="305435"/>
                      <a:pt x="298577" y="291592"/>
                      <a:pt x="310896" y="276733"/>
                    </a:cubicBezTo>
                    <a:cubicBezTo>
                      <a:pt x="336169" y="245872"/>
                      <a:pt x="352679" y="210312"/>
                      <a:pt x="362458" y="166243"/>
                    </a:cubicBezTo>
                    <a:lnTo>
                      <a:pt x="29591" y="165989"/>
                    </a:lnTo>
                    <a:cubicBezTo>
                      <a:pt x="24003" y="167767"/>
                      <a:pt x="18415" y="169672"/>
                      <a:pt x="12700" y="171450"/>
                    </a:cubicBezTo>
                    <a:cubicBezTo>
                      <a:pt x="13208" y="171450"/>
                      <a:pt x="13843" y="171577"/>
                      <a:pt x="14351" y="171577"/>
                    </a:cubicBezTo>
                    <a:cubicBezTo>
                      <a:pt x="20193" y="172212"/>
                      <a:pt x="25908" y="173355"/>
                      <a:pt x="31242" y="174879"/>
                    </a:cubicBezTo>
                    <a:cubicBezTo>
                      <a:pt x="47244" y="178689"/>
                      <a:pt x="64897" y="187833"/>
                      <a:pt x="78740" y="206248"/>
                    </a:cubicBezTo>
                    <a:cubicBezTo>
                      <a:pt x="103251" y="239014"/>
                      <a:pt x="104521" y="285623"/>
                      <a:pt x="91694" y="310134"/>
                    </a:cubicBezTo>
                    <a:cubicBezTo>
                      <a:pt x="88773" y="315595"/>
                      <a:pt x="85598" y="320421"/>
                      <a:pt x="82042" y="324739"/>
                    </a:cubicBezTo>
                    <a:cubicBezTo>
                      <a:pt x="77978" y="329819"/>
                      <a:pt x="73406" y="334264"/>
                      <a:pt x="68453" y="337820"/>
                    </a:cubicBezTo>
                    <a:cubicBezTo>
                      <a:pt x="60833" y="343281"/>
                      <a:pt x="52324" y="346837"/>
                      <a:pt x="43307" y="348234"/>
                    </a:cubicBezTo>
                    <a:cubicBezTo>
                      <a:pt x="40513" y="348615"/>
                      <a:pt x="37719" y="348869"/>
                      <a:pt x="34925" y="348869"/>
                    </a:cubicBezTo>
                    <a:cubicBezTo>
                      <a:pt x="22352" y="348869"/>
                      <a:pt x="10287" y="344678"/>
                      <a:pt x="127" y="336677"/>
                    </a:cubicBezTo>
                    <a:lnTo>
                      <a:pt x="0" y="336677"/>
                    </a:lnTo>
                    <a:cubicBezTo>
                      <a:pt x="8001" y="352425"/>
                      <a:pt x="23114" y="363728"/>
                      <a:pt x="44958" y="370078"/>
                    </a:cubicBezTo>
                    <a:cubicBezTo>
                      <a:pt x="57912" y="373888"/>
                      <a:pt x="75565" y="376301"/>
                      <a:pt x="96139" y="376301"/>
                    </a:cubicBezTo>
                    <a:close/>
                    <a:moveTo>
                      <a:pt x="364871" y="154305"/>
                    </a:moveTo>
                    <a:cubicBezTo>
                      <a:pt x="372872" y="111633"/>
                      <a:pt x="375285" y="61214"/>
                      <a:pt x="373761" y="0"/>
                    </a:cubicBezTo>
                    <a:lnTo>
                      <a:pt x="373761" y="0"/>
                    </a:lnTo>
                    <a:cubicBezTo>
                      <a:pt x="373634" y="127"/>
                      <a:pt x="373507" y="254"/>
                      <a:pt x="373253" y="381"/>
                    </a:cubicBezTo>
                    <a:cubicBezTo>
                      <a:pt x="372745" y="762"/>
                      <a:pt x="372237" y="1143"/>
                      <a:pt x="371729" y="1524"/>
                    </a:cubicBezTo>
                    <a:cubicBezTo>
                      <a:pt x="368808" y="3683"/>
                      <a:pt x="365506" y="6096"/>
                      <a:pt x="361950" y="8509"/>
                    </a:cubicBezTo>
                    <a:cubicBezTo>
                      <a:pt x="317119" y="41148"/>
                      <a:pt x="228346" y="96520"/>
                      <a:pt x="64643" y="154051"/>
                    </a:cubicBezTo>
                    <a:lnTo>
                      <a:pt x="364871" y="154305"/>
                    </a:lnTo>
                    <a:close/>
                  </a:path>
                </a:pathLst>
              </a:custGeom>
              <a:blipFill>
                <a:blip r:embed="rId36"/>
                <a:stretch>
                  <a:fillRect l="-3499" t="-2567" r="-4103" b="-1848"/>
                </a:stretch>
              </a:blipFill>
            </p:spPr>
            <p:txBody>
              <a:bodyPr/>
              <a:lstStyle/>
              <a:p>
                <a:endParaRPr lang="en-NZ"/>
              </a:p>
            </p:txBody>
          </p:sp>
        </p:grpSp>
        <p:grpSp>
          <p:nvGrpSpPr>
            <p:cNvPr id="70" name="Group 70"/>
            <p:cNvGrpSpPr>
              <a:grpSpLocks noChangeAspect="1"/>
            </p:cNvGrpSpPr>
            <p:nvPr/>
          </p:nvGrpSpPr>
          <p:grpSpPr>
            <a:xfrm rot="-10800000">
              <a:off x="10586692" y="4052707"/>
              <a:ext cx="462892" cy="769648"/>
              <a:chOff x="0" y="0"/>
              <a:chExt cx="334607" cy="556349"/>
            </a:xfrm>
          </p:grpSpPr>
          <p:sp>
            <p:nvSpPr>
              <p:cNvPr id="71" name="Freeform 71"/>
              <p:cNvSpPr/>
              <p:nvPr/>
            </p:nvSpPr>
            <p:spPr>
              <a:xfrm>
                <a:off x="0" y="0"/>
                <a:ext cx="334645" cy="556387"/>
              </a:xfrm>
              <a:custGeom>
                <a:avLst/>
                <a:gdLst/>
                <a:ahLst/>
                <a:cxnLst/>
                <a:rect l="l" t="t" r="r" b="b"/>
                <a:pathLst>
                  <a:path w="334645" h="556387">
                    <a:moveTo>
                      <a:pt x="334645" y="556387"/>
                    </a:moveTo>
                    <a:lnTo>
                      <a:pt x="305435" y="21336"/>
                    </a:lnTo>
                    <a:lnTo>
                      <a:pt x="278130" y="19431"/>
                    </a:lnTo>
                    <a:lnTo>
                      <a:pt x="65151" y="107188"/>
                    </a:lnTo>
                    <a:lnTo>
                      <a:pt x="203200" y="117602"/>
                    </a:lnTo>
                    <a:lnTo>
                      <a:pt x="203835" y="124079"/>
                    </a:lnTo>
                    <a:lnTo>
                      <a:pt x="212471" y="124841"/>
                    </a:lnTo>
                    <a:lnTo>
                      <a:pt x="226441" y="342519"/>
                    </a:lnTo>
                    <a:lnTo>
                      <a:pt x="241173" y="484251"/>
                    </a:lnTo>
                    <a:lnTo>
                      <a:pt x="334645" y="556260"/>
                    </a:lnTo>
                    <a:close/>
                    <a:moveTo>
                      <a:pt x="42418" y="103632"/>
                    </a:moveTo>
                    <a:lnTo>
                      <a:pt x="251206" y="17526"/>
                    </a:lnTo>
                    <a:lnTo>
                      <a:pt x="0" y="0"/>
                    </a:lnTo>
                    <a:lnTo>
                      <a:pt x="0" y="0"/>
                    </a:lnTo>
                    <a:cubicBezTo>
                      <a:pt x="13589" y="34798"/>
                      <a:pt x="27686" y="69342"/>
                      <a:pt x="42418" y="103632"/>
                    </a:cubicBezTo>
                    <a:close/>
                  </a:path>
                </a:pathLst>
              </a:custGeom>
              <a:blipFill>
                <a:blip r:embed="rId37"/>
                <a:stretch>
                  <a:fillRect l="-2777" t="-1355" r="-3218" b="-2026"/>
                </a:stretch>
              </a:blipFill>
            </p:spPr>
            <p:txBody>
              <a:bodyPr/>
              <a:lstStyle/>
              <a:p>
                <a:endParaRPr lang="en-NZ"/>
              </a:p>
            </p:txBody>
          </p:sp>
        </p:grpSp>
        <p:grpSp>
          <p:nvGrpSpPr>
            <p:cNvPr id="72" name="Group 72"/>
            <p:cNvGrpSpPr>
              <a:grpSpLocks noChangeAspect="1"/>
            </p:cNvGrpSpPr>
            <p:nvPr/>
          </p:nvGrpSpPr>
          <p:grpSpPr>
            <a:xfrm rot="-10800000">
              <a:off x="9117216" y="6037747"/>
              <a:ext cx="721473" cy="519060"/>
              <a:chOff x="0" y="0"/>
              <a:chExt cx="521526" cy="375209"/>
            </a:xfrm>
          </p:grpSpPr>
          <p:sp>
            <p:nvSpPr>
              <p:cNvPr id="73" name="Freeform 73"/>
              <p:cNvSpPr/>
              <p:nvPr/>
            </p:nvSpPr>
            <p:spPr>
              <a:xfrm>
                <a:off x="0" y="0"/>
                <a:ext cx="521462" cy="375285"/>
              </a:xfrm>
              <a:custGeom>
                <a:avLst/>
                <a:gdLst/>
                <a:ahLst/>
                <a:cxnLst/>
                <a:rect l="l" t="t" r="r" b="b"/>
                <a:pathLst>
                  <a:path w="521462" h="375285">
                    <a:moveTo>
                      <a:pt x="480441" y="267335"/>
                    </a:moveTo>
                    <a:cubicBezTo>
                      <a:pt x="485267" y="263398"/>
                      <a:pt x="489839" y="258699"/>
                      <a:pt x="494030" y="253492"/>
                    </a:cubicBezTo>
                    <a:cubicBezTo>
                      <a:pt x="511937" y="231394"/>
                      <a:pt x="521462" y="202692"/>
                      <a:pt x="521462" y="172466"/>
                    </a:cubicBezTo>
                    <a:cubicBezTo>
                      <a:pt x="521462" y="164338"/>
                      <a:pt x="520700" y="156083"/>
                      <a:pt x="519303" y="147955"/>
                    </a:cubicBezTo>
                    <a:cubicBezTo>
                      <a:pt x="516001" y="128524"/>
                      <a:pt x="507619" y="108712"/>
                      <a:pt x="494919" y="90297"/>
                    </a:cubicBezTo>
                    <a:lnTo>
                      <a:pt x="422402" y="90297"/>
                    </a:lnTo>
                    <a:lnTo>
                      <a:pt x="422402" y="90297"/>
                    </a:lnTo>
                    <a:cubicBezTo>
                      <a:pt x="440182" y="99568"/>
                      <a:pt x="457835" y="112903"/>
                      <a:pt x="471932" y="131572"/>
                    </a:cubicBezTo>
                    <a:lnTo>
                      <a:pt x="472313" y="132080"/>
                    </a:lnTo>
                    <a:cubicBezTo>
                      <a:pt x="487172" y="152019"/>
                      <a:pt x="494665" y="175387"/>
                      <a:pt x="494665" y="201803"/>
                    </a:cubicBezTo>
                    <a:cubicBezTo>
                      <a:pt x="494665" y="217424"/>
                      <a:pt x="491998" y="234061"/>
                      <a:pt x="486791" y="251587"/>
                    </a:cubicBezTo>
                    <a:cubicBezTo>
                      <a:pt x="485013" y="257683"/>
                      <a:pt x="482854" y="263017"/>
                      <a:pt x="480314" y="267589"/>
                    </a:cubicBezTo>
                    <a:close/>
                    <a:moveTo>
                      <a:pt x="30988" y="375158"/>
                    </a:moveTo>
                    <a:cubicBezTo>
                      <a:pt x="31369" y="367157"/>
                      <a:pt x="33274" y="357505"/>
                      <a:pt x="39497" y="349758"/>
                    </a:cubicBezTo>
                    <a:cubicBezTo>
                      <a:pt x="46736" y="340741"/>
                      <a:pt x="57531" y="336169"/>
                      <a:pt x="71882" y="336169"/>
                    </a:cubicBezTo>
                    <a:cubicBezTo>
                      <a:pt x="92329" y="336169"/>
                      <a:pt x="111760" y="345186"/>
                      <a:pt x="125095" y="360553"/>
                    </a:cubicBezTo>
                    <a:lnTo>
                      <a:pt x="125095" y="360553"/>
                    </a:lnTo>
                    <a:cubicBezTo>
                      <a:pt x="123444" y="345694"/>
                      <a:pt x="122428" y="329438"/>
                      <a:pt x="122428" y="312420"/>
                    </a:cubicBezTo>
                    <a:cubicBezTo>
                      <a:pt x="122428" y="259334"/>
                      <a:pt x="132969" y="199009"/>
                      <a:pt x="169926" y="151003"/>
                    </a:cubicBezTo>
                    <a:cubicBezTo>
                      <a:pt x="190627" y="124079"/>
                      <a:pt x="217678" y="103759"/>
                      <a:pt x="250952" y="89916"/>
                    </a:cubicBezTo>
                    <a:lnTo>
                      <a:pt x="104394" y="89916"/>
                    </a:lnTo>
                    <a:cubicBezTo>
                      <a:pt x="90297" y="101854"/>
                      <a:pt x="76835" y="114935"/>
                      <a:pt x="64643" y="129032"/>
                    </a:cubicBezTo>
                    <a:cubicBezTo>
                      <a:pt x="33782" y="164592"/>
                      <a:pt x="0" y="219583"/>
                      <a:pt x="0" y="289941"/>
                    </a:cubicBezTo>
                    <a:cubicBezTo>
                      <a:pt x="0" y="301625"/>
                      <a:pt x="889" y="313817"/>
                      <a:pt x="2921" y="326390"/>
                    </a:cubicBezTo>
                    <a:cubicBezTo>
                      <a:pt x="2921" y="326771"/>
                      <a:pt x="7493" y="359537"/>
                      <a:pt x="30861" y="375285"/>
                    </a:cubicBezTo>
                    <a:close/>
                    <a:moveTo>
                      <a:pt x="485902" y="78105"/>
                    </a:moveTo>
                    <a:cubicBezTo>
                      <a:pt x="450342" y="34925"/>
                      <a:pt x="389890" y="1397"/>
                      <a:pt x="314833" y="0"/>
                    </a:cubicBezTo>
                    <a:lnTo>
                      <a:pt x="313436" y="0"/>
                    </a:lnTo>
                    <a:cubicBezTo>
                      <a:pt x="261747" y="0"/>
                      <a:pt x="184404" y="27940"/>
                      <a:pt x="119253" y="77851"/>
                    </a:cubicBezTo>
                    <a:lnTo>
                      <a:pt x="287655" y="77978"/>
                    </a:lnTo>
                    <a:cubicBezTo>
                      <a:pt x="305435" y="73660"/>
                      <a:pt x="324485" y="70739"/>
                      <a:pt x="345059" y="69342"/>
                    </a:cubicBezTo>
                    <a:cubicBezTo>
                      <a:pt x="345440" y="69342"/>
                      <a:pt x="345694" y="69342"/>
                      <a:pt x="346075" y="69342"/>
                    </a:cubicBezTo>
                    <a:cubicBezTo>
                      <a:pt x="356235" y="69596"/>
                      <a:pt x="373888" y="71755"/>
                      <a:pt x="393573" y="78105"/>
                    </a:cubicBezTo>
                    <a:lnTo>
                      <a:pt x="485902" y="78232"/>
                    </a:lnTo>
                    <a:close/>
                  </a:path>
                </a:pathLst>
              </a:custGeom>
              <a:blipFill>
                <a:blip r:embed="rId38"/>
                <a:stretch>
                  <a:fillRect l="-2340" t="-2565" r="-2450" b="-2169"/>
                </a:stretch>
              </a:blipFill>
            </p:spPr>
            <p:txBody>
              <a:bodyPr/>
              <a:lstStyle/>
              <a:p>
                <a:endParaRPr lang="en-NZ"/>
              </a:p>
            </p:txBody>
          </p:sp>
        </p:grpSp>
        <p:grpSp>
          <p:nvGrpSpPr>
            <p:cNvPr id="74" name="Group 74"/>
            <p:cNvGrpSpPr>
              <a:grpSpLocks noChangeAspect="1"/>
            </p:cNvGrpSpPr>
            <p:nvPr/>
          </p:nvGrpSpPr>
          <p:grpSpPr>
            <a:xfrm rot="-10800000">
              <a:off x="7058492" y="3739468"/>
              <a:ext cx="4305614" cy="3087112"/>
              <a:chOff x="0" y="0"/>
              <a:chExt cx="3112364" cy="2231555"/>
            </a:xfrm>
          </p:grpSpPr>
          <p:sp>
            <p:nvSpPr>
              <p:cNvPr id="75" name="Freeform 75"/>
              <p:cNvSpPr/>
              <p:nvPr/>
            </p:nvSpPr>
            <p:spPr>
              <a:xfrm>
                <a:off x="0" y="0"/>
                <a:ext cx="3106463" cy="2231517"/>
              </a:xfrm>
              <a:custGeom>
                <a:avLst/>
                <a:gdLst/>
                <a:ahLst/>
                <a:cxnLst/>
                <a:rect l="l" t="t" r="r" b="b"/>
                <a:pathLst>
                  <a:path w="3106463" h="2231517">
                    <a:moveTo>
                      <a:pt x="1089025" y="2231517"/>
                    </a:moveTo>
                    <a:cubicBezTo>
                      <a:pt x="1184148" y="2231517"/>
                      <a:pt x="1299718" y="2226310"/>
                      <a:pt x="1428369" y="2210054"/>
                    </a:cubicBezTo>
                    <a:lnTo>
                      <a:pt x="1448816" y="2189607"/>
                    </a:lnTo>
                    <a:cubicBezTo>
                      <a:pt x="1312926" y="2207895"/>
                      <a:pt x="1191006" y="2213610"/>
                      <a:pt x="1091438" y="2213610"/>
                    </a:cubicBezTo>
                    <a:cubicBezTo>
                      <a:pt x="938022" y="2213610"/>
                      <a:pt x="837819" y="2200021"/>
                      <a:pt x="821309" y="2198116"/>
                    </a:cubicBezTo>
                    <a:lnTo>
                      <a:pt x="682117" y="2092960"/>
                    </a:lnTo>
                    <a:lnTo>
                      <a:pt x="666242" y="2103628"/>
                    </a:lnTo>
                    <a:lnTo>
                      <a:pt x="814451" y="2215134"/>
                    </a:lnTo>
                    <a:lnTo>
                      <a:pt x="816737" y="2215388"/>
                    </a:lnTo>
                    <a:cubicBezTo>
                      <a:pt x="818642" y="2215642"/>
                      <a:pt x="922655" y="2231517"/>
                      <a:pt x="1089025" y="2231517"/>
                    </a:cubicBezTo>
                    <a:close/>
                    <a:moveTo>
                      <a:pt x="1090168" y="2065909"/>
                    </a:moveTo>
                    <a:cubicBezTo>
                      <a:pt x="1274826" y="2065909"/>
                      <a:pt x="1448181" y="2053590"/>
                      <a:pt x="1609725" y="2028571"/>
                    </a:cubicBezTo>
                    <a:lnTo>
                      <a:pt x="1632839" y="2005457"/>
                    </a:lnTo>
                    <a:cubicBezTo>
                      <a:pt x="1465834" y="2032381"/>
                      <a:pt x="1285494" y="2045716"/>
                      <a:pt x="1091946" y="2045716"/>
                    </a:cubicBezTo>
                    <a:cubicBezTo>
                      <a:pt x="988060" y="2045716"/>
                      <a:pt x="880618" y="2041906"/>
                      <a:pt x="769239" y="2034286"/>
                    </a:cubicBezTo>
                    <a:lnTo>
                      <a:pt x="742442" y="2052320"/>
                    </a:lnTo>
                    <a:cubicBezTo>
                      <a:pt x="862330" y="2061210"/>
                      <a:pt x="978408" y="2065782"/>
                      <a:pt x="1090168" y="2065782"/>
                    </a:cubicBezTo>
                    <a:close/>
                    <a:moveTo>
                      <a:pt x="1447800" y="2207514"/>
                    </a:moveTo>
                    <a:lnTo>
                      <a:pt x="1609217" y="2180844"/>
                    </a:lnTo>
                    <a:cubicBezTo>
                      <a:pt x="1796034" y="2143887"/>
                      <a:pt x="2014982" y="2079498"/>
                      <a:pt x="2232406" y="1967738"/>
                    </a:cubicBezTo>
                    <a:lnTo>
                      <a:pt x="2252726" y="1937258"/>
                    </a:lnTo>
                    <a:cubicBezTo>
                      <a:pt x="2027809" y="2057400"/>
                      <a:pt x="1799463" y="2125345"/>
                      <a:pt x="1605915" y="2163699"/>
                    </a:cubicBezTo>
                    <a:lnTo>
                      <a:pt x="1468501" y="2187067"/>
                    </a:lnTo>
                    <a:lnTo>
                      <a:pt x="1447927" y="2207641"/>
                    </a:lnTo>
                    <a:close/>
                    <a:moveTo>
                      <a:pt x="1065022" y="1959102"/>
                    </a:moveTo>
                    <a:cubicBezTo>
                      <a:pt x="1252474" y="1959102"/>
                      <a:pt x="1488948" y="1944497"/>
                      <a:pt x="1732280" y="1891919"/>
                    </a:cubicBezTo>
                    <a:lnTo>
                      <a:pt x="1744472" y="1889252"/>
                    </a:lnTo>
                    <a:lnTo>
                      <a:pt x="1750568" y="1887855"/>
                    </a:lnTo>
                    <a:lnTo>
                      <a:pt x="1773936" y="1864487"/>
                    </a:lnTo>
                    <a:lnTo>
                      <a:pt x="1743837" y="1871472"/>
                    </a:lnTo>
                    <a:lnTo>
                      <a:pt x="1728597" y="1874774"/>
                    </a:lnTo>
                    <a:cubicBezTo>
                      <a:pt x="1486535" y="1927098"/>
                      <a:pt x="1251458" y="1941576"/>
                      <a:pt x="1065022" y="1941576"/>
                    </a:cubicBezTo>
                    <a:cubicBezTo>
                      <a:pt x="1009523" y="1941576"/>
                      <a:pt x="958215" y="1940306"/>
                      <a:pt x="912368" y="1938401"/>
                    </a:cubicBezTo>
                    <a:lnTo>
                      <a:pt x="887857" y="1954784"/>
                    </a:lnTo>
                    <a:cubicBezTo>
                      <a:pt x="939673" y="1957324"/>
                      <a:pt x="999363" y="1959102"/>
                      <a:pt x="1064895" y="1959102"/>
                    </a:cubicBezTo>
                    <a:close/>
                    <a:moveTo>
                      <a:pt x="1629918" y="2025523"/>
                    </a:moveTo>
                    <a:cubicBezTo>
                      <a:pt x="1912112" y="1979803"/>
                      <a:pt x="2157984" y="1894840"/>
                      <a:pt x="2364613" y="1768729"/>
                    </a:cubicBezTo>
                    <a:lnTo>
                      <a:pt x="2388235" y="1733042"/>
                    </a:lnTo>
                    <a:cubicBezTo>
                      <a:pt x="2183511" y="1864995"/>
                      <a:pt x="1938020" y="1953895"/>
                      <a:pt x="1653159" y="2002155"/>
                    </a:cubicBezTo>
                    <a:lnTo>
                      <a:pt x="1629918" y="2025396"/>
                    </a:lnTo>
                    <a:close/>
                    <a:moveTo>
                      <a:pt x="1154430" y="1804543"/>
                    </a:moveTo>
                    <a:cubicBezTo>
                      <a:pt x="1446911" y="1804543"/>
                      <a:pt x="1711325" y="1767840"/>
                      <a:pt x="1943862" y="1694688"/>
                    </a:cubicBezTo>
                    <a:lnTo>
                      <a:pt x="1971167" y="1667383"/>
                    </a:lnTo>
                    <a:lnTo>
                      <a:pt x="1970405" y="1667637"/>
                    </a:lnTo>
                    <a:lnTo>
                      <a:pt x="1968754" y="1668145"/>
                    </a:lnTo>
                    <a:cubicBezTo>
                      <a:pt x="1730756" y="1747266"/>
                      <a:pt x="1457833" y="1787017"/>
                      <a:pt x="1154303" y="1787017"/>
                    </a:cubicBezTo>
                    <a:lnTo>
                      <a:pt x="1137666" y="1787017"/>
                    </a:lnTo>
                    <a:lnTo>
                      <a:pt x="1111885" y="1804416"/>
                    </a:lnTo>
                    <a:lnTo>
                      <a:pt x="1140206" y="1804670"/>
                    </a:lnTo>
                    <a:close/>
                    <a:moveTo>
                      <a:pt x="1772539" y="1882902"/>
                    </a:moveTo>
                    <a:cubicBezTo>
                      <a:pt x="2061464" y="1815719"/>
                      <a:pt x="2307844" y="1705864"/>
                      <a:pt x="2505964" y="1555750"/>
                    </a:cubicBezTo>
                    <a:lnTo>
                      <a:pt x="2537079" y="1509014"/>
                    </a:lnTo>
                    <a:lnTo>
                      <a:pt x="2532507" y="1512697"/>
                    </a:lnTo>
                    <a:lnTo>
                      <a:pt x="2523363" y="1520063"/>
                    </a:lnTo>
                    <a:cubicBezTo>
                      <a:pt x="2328799" y="1674876"/>
                      <a:pt x="2084451" y="1788795"/>
                      <a:pt x="1796288" y="1859280"/>
                    </a:cubicBezTo>
                    <a:lnTo>
                      <a:pt x="1772539" y="1883029"/>
                    </a:lnTo>
                    <a:close/>
                    <a:moveTo>
                      <a:pt x="656082" y="2096008"/>
                    </a:moveTo>
                    <a:lnTo>
                      <a:pt x="671957" y="2085340"/>
                    </a:lnTo>
                    <a:lnTo>
                      <a:pt x="613791" y="2041271"/>
                    </a:lnTo>
                    <a:cubicBezTo>
                      <a:pt x="613918" y="2041271"/>
                      <a:pt x="613918" y="2041271"/>
                      <a:pt x="614045" y="2041271"/>
                    </a:cubicBezTo>
                    <a:lnTo>
                      <a:pt x="723138" y="2050923"/>
                    </a:lnTo>
                    <a:lnTo>
                      <a:pt x="749808" y="2033016"/>
                    </a:lnTo>
                    <a:cubicBezTo>
                      <a:pt x="694690" y="2029079"/>
                      <a:pt x="638683" y="2024253"/>
                      <a:pt x="581787" y="2018538"/>
                    </a:cubicBezTo>
                    <a:lnTo>
                      <a:pt x="550037" y="1453642"/>
                    </a:lnTo>
                    <a:lnTo>
                      <a:pt x="542163" y="1453134"/>
                    </a:lnTo>
                    <a:lnTo>
                      <a:pt x="505587" y="1468247"/>
                    </a:lnTo>
                    <a:lnTo>
                      <a:pt x="532892" y="1470152"/>
                    </a:lnTo>
                    <a:lnTo>
                      <a:pt x="562102" y="2005076"/>
                    </a:lnTo>
                    <a:lnTo>
                      <a:pt x="462788" y="1928495"/>
                    </a:lnTo>
                    <a:lnTo>
                      <a:pt x="440055" y="1573657"/>
                    </a:lnTo>
                    <a:lnTo>
                      <a:pt x="283718" y="1559687"/>
                    </a:lnTo>
                    <a:lnTo>
                      <a:pt x="274701" y="1563370"/>
                    </a:lnTo>
                    <a:lnTo>
                      <a:pt x="278511" y="1572260"/>
                    </a:lnTo>
                    <a:lnTo>
                      <a:pt x="280416" y="1576705"/>
                    </a:lnTo>
                    <a:lnTo>
                      <a:pt x="423291" y="1589532"/>
                    </a:lnTo>
                    <a:lnTo>
                      <a:pt x="440817" y="1895221"/>
                    </a:lnTo>
                    <a:cubicBezTo>
                      <a:pt x="454152" y="1918589"/>
                      <a:pt x="467868" y="1941830"/>
                      <a:pt x="481838" y="1964817"/>
                    </a:cubicBezTo>
                    <a:lnTo>
                      <a:pt x="656336" y="2096008"/>
                    </a:lnTo>
                    <a:close/>
                    <a:moveTo>
                      <a:pt x="478536" y="1466342"/>
                    </a:moveTo>
                    <a:lnTo>
                      <a:pt x="515112" y="1451229"/>
                    </a:lnTo>
                    <a:lnTo>
                      <a:pt x="220345" y="1430528"/>
                    </a:lnTo>
                    <a:cubicBezTo>
                      <a:pt x="222631" y="1436624"/>
                      <a:pt x="225044" y="1442593"/>
                      <a:pt x="227330" y="1448689"/>
                    </a:cubicBezTo>
                    <a:lnTo>
                      <a:pt x="478536" y="1466215"/>
                    </a:lnTo>
                    <a:close/>
                    <a:moveTo>
                      <a:pt x="867918" y="1953641"/>
                    </a:moveTo>
                    <a:lnTo>
                      <a:pt x="892175" y="1937258"/>
                    </a:lnTo>
                    <a:cubicBezTo>
                      <a:pt x="780669" y="1931797"/>
                      <a:pt x="704723" y="1922653"/>
                      <a:pt x="681990" y="1919732"/>
                    </a:cubicBezTo>
                    <a:lnTo>
                      <a:pt x="648716" y="1409065"/>
                    </a:lnTo>
                    <a:lnTo>
                      <a:pt x="631571" y="1416177"/>
                    </a:lnTo>
                    <a:lnTo>
                      <a:pt x="665353" y="1935099"/>
                    </a:lnTo>
                    <a:lnTo>
                      <a:pt x="672338" y="1936115"/>
                    </a:lnTo>
                    <a:cubicBezTo>
                      <a:pt x="674243" y="1936369"/>
                      <a:pt x="747776" y="1946910"/>
                      <a:pt x="867791" y="1953514"/>
                    </a:cubicBezTo>
                    <a:close/>
                    <a:moveTo>
                      <a:pt x="1090676" y="1803908"/>
                    </a:moveTo>
                    <a:lnTo>
                      <a:pt x="1116330" y="1786636"/>
                    </a:lnTo>
                    <a:cubicBezTo>
                      <a:pt x="1022604" y="1785620"/>
                      <a:pt x="926211" y="1780921"/>
                      <a:pt x="826897" y="1772412"/>
                    </a:cubicBezTo>
                    <a:lnTo>
                      <a:pt x="802513" y="1345692"/>
                    </a:lnTo>
                    <a:lnTo>
                      <a:pt x="785241" y="1352804"/>
                    </a:lnTo>
                    <a:lnTo>
                      <a:pt x="810133" y="1788541"/>
                    </a:lnTo>
                    <a:lnTo>
                      <a:pt x="817753" y="1789176"/>
                    </a:lnTo>
                    <a:cubicBezTo>
                      <a:pt x="911098" y="1797304"/>
                      <a:pt x="1002157" y="1802130"/>
                      <a:pt x="1090676" y="1803781"/>
                    </a:cubicBezTo>
                    <a:close/>
                    <a:moveTo>
                      <a:pt x="630809" y="1403604"/>
                    </a:moveTo>
                    <a:lnTo>
                      <a:pt x="647954" y="1396492"/>
                    </a:lnTo>
                    <a:lnTo>
                      <a:pt x="642620" y="1314958"/>
                    </a:lnTo>
                    <a:lnTo>
                      <a:pt x="167640" y="1282700"/>
                    </a:lnTo>
                    <a:cubicBezTo>
                      <a:pt x="169672" y="1288669"/>
                      <a:pt x="171704" y="1294765"/>
                      <a:pt x="173736" y="1300734"/>
                    </a:cubicBezTo>
                    <a:lnTo>
                      <a:pt x="626237" y="1331595"/>
                    </a:lnTo>
                    <a:lnTo>
                      <a:pt x="630936" y="1403604"/>
                    </a:lnTo>
                    <a:close/>
                    <a:moveTo>
                      <a:pt x="1491361" y="1336167"/>
                    </a:moveTo>
                    <a:cubicBezTo>
                      <a:pt x="1583690" y="1336167"/>
                      <a:pt x="1692656" y="1332484"/>
                      <a:pt x="1809115" y="1321054"/>
                    </a:cubicBezTo>
                    <a:lnTo>
                      <a:pt x="1840230" y="1300226"/>
                    </a:lnTo>
                    <a:cubicBezTo>
                      <a:pt x="1712087" y="1314196"/>
                      <a:pt x="1591818" y="1318641"/>
                      <a:pt x="1491361" y="1318641"/>
                    </a:cubicBezTo>
                    <a:cubicBezTo>
                      <a:pt x="1348232" y="1318641"/>
                      <a:pt x="1245489" y="1309751"/>
                      <a:pt x="1218057" y="1307084"/>
                    </a:cubicBezTo>
                    <a:lnTo>
                      <a:pt x="1209929" y="1178052"/>
                    </a:lnTo>
                    <a:lnTo>
                      <a:pt x="1192784" y="1185164"/>
                    </a:lnTo>
                    <a:lnTo>
                      <a:pt x="1201547" y="1323086"/>
                    </a:lnTo>
                    <a:lnTo>
                      <a:pt x="1208913" y="1323848"/>
                    </a:lnTo>
                    <a:cubicBezTo>
                      <a:pt x="1210945" y="1324102"/>
                      <a:pt x="1323594" y="1336294"/>
                      <a:pt x="1491615" y="1336294"/>
                    </a:cubicBezTo>
                    <a:close/>
                    <a:moveTo>
                      <a:pt x="1834388" y="1318514"/>
                    </a:moveTo>
                    <a:lnTo>
                      <a:pt x="1967103" y="1301115"/>
                    </a:lnTo>
                    <a:cubicBezTo>
                      <a:pt x="2167890" y="1269746"/>
                      <a:pt x="2343277" y="1218057"/>
                      <a:pt x="2491105" y="1147191"/>
                    </a:cubicBezTo>
                    <a:lnTo>
                      <a:pt x="2523998" y="1114298"/>
                    </a:lnTo>
                    <a:cubicBezTo>
                      <a:pt x="2342261" y="1206246"/>
                      <a:pt x="2139823" y="1256284"/>
                      <a:pt x="1964436" y="1283716"/>
                    </a:cubicBezTo>
                    <a:lnTo>
                      <a:pt x="1866138" y="1297178"/>
                    </a:lnTo>
                    <a:lnTo>
                      <a:pt x="1834515" y="1318514"/>
                    </a:lnTo>
                    <a:close/>
                    <a:moveTo>
                      <a:pt x="784606" y="1340231"/>
                    </a:moveTo>
                    <a:lnTo>
                      <a:pt x="801878" y="1333119"/>
                    </a:lnTo>
                    <a:lnTo>
                      <a:pt x="791718" y="1155700"/>
                    </a:lnTo>
                    <a:lnTo>
                      <a:pt x="115062" y="1107821"/>
                    </a:lnTo>
                    <a:cubicBezTo>
                      <a:pt x="116713" y="1113790"/>
                      <a:pt x="118364" y="1119759"/>
                      <a:pt x="120015" y="1125855"/>
                    </a:cubicBezTo>
                    <a:lnTo>
                      <a:pt x="775081" y="1172210"/>
                    </a:lnTo>
                    <a:lnTo>
                      <a:pt x="784733" y="1340231"/>
                    </a:lnTo>
                    <a:close/>
                    <a:moveTo>
                      <a:pt x="1934972" y="1108202"/>
                    </a:moveTo>
                    <a:lnTo>
                      <a:pt x="1963420" y="1107567"/>
                    </a:lnTo>
                    <a:cubicBezTo>
                      <a:pt x="2034540" y="1101598"/>
                      <a:pt x="2100326" y="1093724"/>
                      <a:pt x="2161286" y="1084326"/>
                    </a:cubicBezTo>
                    <a:lnTo>
                      <a:pt x="2196211" y="1060958"/>
                    </a:lnTo>
                    <a:cubicBezTo>
                      <a:pt x="2125472" y="1073023"/>
                      <a:pt x="2047748" y="1082929"/>
                      <a:pt x="1962023" y="1090041"/>
                    </a:cubicBezTo>
                    <a:lnTo>
                      <a:pt x="1950720" y="1090803"/>
                    </a:lnTo>
                    <a:lnTo>
                      <a:pt x="1931924" y="1090803"/>
                    </a:lnTo>
                    <a:cubicBezTo>
                      <a:pt x="1879092" y="1090803"/>
                      <a:pt x="1764030" y="1085215"/>
                      <a:pt x="1643507" y="1043813"/>
                    </a:cubicBezTo>
                    <a:lnTo>
                      <a:pt x="1587881" y="1022223"/>
                    </a:lnTo>
                    <a:lnTo>
                      <a:pt x="1567180" y="1030732"/>
                    </a:lnTo>
                    <a:cubicBezTo>
                      <a:pt x="1717167" y="1100455"/>
                      <a:pt x="1872488" y="1108329"/>
                      <a:pt x="1934972" y="1108329"/>
                    </a:cubicBezTo>
                    <a:close/>
                    <a:moveTo>
                      <a:pt x="2535555" y="1532636"/>
                    </a:moveTo>
                    <a:cubicBezTo>
                      <a:pt x="2742311" y="1367790"/>
                      <a:pt x="2887980" y="1153922"/>
                      <a:pt x="2980436" y="899668"/>
                    </a:cubicBezTo>
                    <a:lnTo>
                      <a:pt x="3005963" y="824103"/>
                    </a:lnTo>
                    <a:lnTo>
                      <a:pt x="2985008" y="855599"/>
                    </a:lnTo>
                    <a:lnTo>
                      <a:pt x="2971673" y="893445"/>
                    </a:lnTo>
                    <a:cubicBezTo>
                      <a:pt x="2886202" y="1126871"/>
                      <a:pt x="2751582" y="1323848"/>
                      <a:pt x="2569337" y="1481582"/>
                    </a:cubicBezTo>
                    <a:lnTo>
                      <a:pt x="2535428" y="1532636"/>
                    </a:lnTo>
                    <a:close/>
                    <a:moveTo>
                      <a:pt x="2388870" y="1753489"/>
                    </a:moveTo>
                    <a:cubicBezTo>
                      <a:pt x="2454656" y="1711706"/>
                      <a:pt x="2516378" y="1665605"/>
                      <a:pt x="2573782" y="1615059"/>
                    </a:cubicBezTo>
                    <a:cubicBezTo>
                      <a:pt x="2899791" y="1328547"/>
                      <a:pt x="2995041" y="978535"/>
                      <a:pt x="3022981" y="798449"/>
                    </a:cubicBezTo>
                    <a:lnTo>
                      <a:pt x="3006725" y="822960"/>
                    </a:lnTo>
                    <a:lnTo>
                      <a:pt x="2987421" y="905002"/>
                    </a:lnTo>
                    <a:cubicBezTo>
                      <a:pt x="2937510" y="1094359"/>
                      <a:pt x="2825877" y="1370203"/>
                      <a:pt x="2561844" y="1602105"/>
                    </a:cubicBezTo>
                    <a:cubicBezTo>
                      <a:pt x="2515108" y="1643126"/>
                      <a:pt x="2465705" y="1681226"/>
                      <a:pt x="2413508" y="1716405"/>
                    </a:cubicBezTo>
                    <a:lnTo>
                      <a:pt x="2388743" y="1753616"/>
                    </a:lnTo>
                    <a:close/>
                    <a:moveTo>
                      <a:pt x="1191768" y="1172464"/>
                    </a:moveTo>
                    <a:lnTo>
                      <a:pt x="1208913" y="1165352"/>
                    </a:lnTo>
                    <a:lnTo>
                      <a:pt x="1180592" y="718947"/>
                    </a:lnTo>
                    <a:lnTo>
                      <a:pt x="1165479" y="718185"/>
                    </a:lnTo>
                    <a:lnTo>
                      <a:pt x="1093851" y="732155"/>
                    </a:lnTo>
                    <a:lnTo>
                      <a:pt x="1163955" y="735711"/>
                    </a:lnTo>
                    <a:lnTo>
                      <a:pt x="1191641" y="1172337"/>
                    </a:lnTo>
                    <a:close/>
                    <a:moveTo>
                      <a:pt x="1552702" y="1023747"/>
                    </a:moveTo>
                    <a:lnTo>
                      <a:pt x="1572895" y="1015365"/>
                    </a:lnTo>
                    <a:cubicBezTo>
                      <a:pt x="1428496" y="948309"/>
                      <a:pt x="1329817" y="841375"/>
                      <a:pt x="1278509" y="696214"/>
                    </a:cubicBezTo>
                    <a:lnTo>
                      <a:pt x="1261237" y="699516"/>
                    </a:lnTo>
                    <a:cubicBezTo>
                      <a:pt x="1320038" y="866013"/>
                      <a:pt x="1433703" y="964946"/>
                      <a:pt x="1552702" y="1023620"/>
                    </a:cubicBezTo>
                    <a:close/>
                    <a:moveTo>
                      <a:pt x="2254377" y="1956308"/>
                    </a:moveTo>
                    <a:cubicBezTo>
                      <a:pt x="2506472" y="1822831"/>
                      <a:pt x="2755011" y="1624457"/>
                      <a:pt x="2946908" y="1330325"/>
                    </a:cubicBezTo>
                    <a:cubicBezTo>
                      <a:pt x="2947797" y="1328928"/>
                      <a:pt x="3025902" y="1201928"/>
                      <a:pt x="3072257" y="1033018"/>
                    </a:cubicBezTo>
                    <a:lnTo>
                      <a:pt x="3086227" y="975995"/>
                    </a:lnTo>
                    <a:cubicBezTo>
                      <a:pt x="3108579" y="872109"/>
                      <a:pt x="3112389" y="774700"/>
                      <a:pt x="3097784" y="686308"/>
                    </a:cubicBezTo>
                    <a:lnTo>
                      <a:pt x="3083814" y="712724"/>
                    </a:lnTo>
                    <a:lnTo>
                      <a:pt x="3084830" y="721741"/>
                    </a:lnTo>
                    <a:cubicBezTo>
                      <a:pt x="3093720" y="804545"/>
                      <a:pt x="3085973" y="887603"/>
                      <a:pt x="3070098" y="964311"/>
                    </a:cubicBezTo>
                    <a:cubicBezTo>
                      <a:pt x="3028950" y="1162050"/>
                      <a:pt x="2933954" y="1318133"/>
                      <a:pt x="2932176" y="1320927"/>
                    </a:cubicBezTo>
                    <a:cubicBezTo>
                      <a:pt x="2749550" y="1600835"/>
                      <a:pt x="2514981" y="1793240"/>
                      <a:pt x="2275205" y="1925193"/>
                    </a:cubicBezTo>
                    <a:lnTo>
                      <a:pt x="2254504" y="1956435"/>
                    </a:lnTo>
                    <a:close/>
                    <a:moveTo>
                      <a:pt x="1970786" y="1686052"/>
                    </a:moveTo>
                    <a:lnTo>
                      <a:pt x="1974850" y="1684655"/>
                    </a:lnTo>
                    <a:cubicBezTo>
                      <a:pt x="2235327" y="1598041"/>
                      <a:pt x="2455291" y="1464691"/>
                      <a:pt x="2628773" y="1288288"/>
                    </a:cubicBezTo>
                    <a:cubicBezTo>
                      <a:pt x="2871851" y="1041273"/>
                      <a:pt x="2949448" y="774700"/>
                      <a:pt x="2969641" y="685673"/>
                    </a:cubicBezTo>
                    <a:lnTo>
                      <a:pt x="2956687" y="698500"/>
                    </a:lnTo>
                    <a:cubicBezTo>
                      <a:pt x="2934462" y="744601"/>
                      <a:pt x="2908427" y="787146"/>
                      <a:pt x="2879090" y="826643"/>
                    </a:cubicBezTo>
                    <a:cubicBezTo>
                      <a:pt x="2794254" y="940943"/>
                      <a:pt x="2682621" y="1028446"/>
                      <a:pt x="2559685" y="1095629"/>
                    </a:cubicBezTo>
                    <a:lnTo>
                      <a:pt x="2524760" y="1130554"/>
                    </a:lnTo>
                    <a:lnTo>
                      <a:pt x="2524760" y="1130554"/>
                    </a:lnTo>
                    <a:cubicBezTo>
                      <a:pt x="2677795" y="1052068"/>
                      <a:pt x="2799207" y="951992"/>
                      <a:pt x="2886710" y="831977"/>
                    </a:cubicBezTo>
                    <a:lnTo>
                      <a:pt x="2942336" y="744855"/>
                    </a:lnTo>
                    <a:lnTo>
                      <a:pt x="2921000" y="807085"/>
                    </a:lnTo>
                    <a:lnTo>
                      <a:pt x="2904871" y="845185"/>
                    </a:lnTo>
                    <a:cubicBezTo>
                      <a:pt x="2854579" y="964311"/>
                      <a:pt x="2766187" y="1123696"/>
                      <a:pt x="2615692" y="1276604"/>
                    </a:cubicBezTo>
                    <a:cubicBezTo>
                      <a:pt x="2450465" y="1444371"/>
                      <a:pt x="2242312" y="1572768"/>
                      <a:pt x="1996948" y="1658493"/>
                    </a:cubicBezTo>
                    <a:lnTo>
                      <a:pt x="1970913" y="1685925"/>
                    </a:lnTo>
                    <a:close/>
                    <a:moveTo>
                      <a:pt x="2998724" y="813562"/>
                    </a:moveTo>
                    <a:lnTo>
                      <a:pt x="3027045" y="770763"/>
                    </a:lnTo>
                    <a:cubicBezTo>
                      <a:pt x="3034411" y="714121"/>
                      <a:pt x="3034665" y="680085"/>
                      <a:pt x="3034665" y="678815"/>
                    </a:cubicBezTo>
                    <a:lnTo>
                      <a:pt x="2998724" y="813562"/>
                    </a:lnTo>
                    <a:close/>
                    <a:moveTo>
                      <a:pt x="1044321" y="729615"/>
                    </a:moveTo>
                    <a:lnTo>
                      <a:pt x="1115949" y="715645"/>
                    </a:lnTo>
                    <a:lnTo>
                      <a:pt x="26162" y="659511"/>
                    </a:lnTo>
                    <a:cubicBezTo>
                      <a:pt x="26924" y="665480"/>
                      <a:pt x="27686" y="671322"/>
                      <a:pt x="28448" y="677291"/>
                    </a:cubicBezTo>
                    <a:lnTo>
                      <a:pt x="1044321" y="729615"/>
                    </a:lnTo>
                    <a:close/>
                    <a:moveTo>
                      <a:pt x="2971038" y="667385"/>
                    </a:moveTo>
                    <a:lnTo>
                      <a:pt x="2974213" y="664210"/>
                    </a:lnTo>
                    <a:lnTo>
                      <a:pt x="2975356" y="658114"/>
                    </a:lnTo>
                    <a:lnTo>
                      <a:pt x="2975610" y="656590"/>
                    </a:lnTo>
                    <a:lnTo>
                      <a:pt x="2975610" y="656717"/>
                    </a:lnTo>
                    <a:lnTo>
                      <a:pt x="2972562" y="663829"/>
                    </a:lnTo>
                    <a:lnTo>
                      <a:pt x="2971038" y="667385"/>
                    </a:lnTo>
                    <a:close/>
                    <a:moveTo>
                      <a:pt x="2189734" y="1079754"/>
                    </a:moveTo>
                    <a:cubicBezTo>
                      <a:pt x="2688717" y="996696"/>
                      <a:pt x="2845943" y="807339"/>
                      <a:pt x="2895473" y="692785"/>
                    </a:cubicBezTo>
                    <a:cubicBezTo>
                      <a:pt x="2911475" y="655828"/>
                      <a:pt x="2918968" y="620649"/>
                      <a:pt x="2920492" y="588645"/>
                    </a:cubicBezTo>
                    <a:lnTo>
                      <a:pt x="2901950" y="601091"/>
                    </a:lnTo>
                    <a:cubicBezTo>
                      <a:pt x="2899283" y="627507"/>
                      <a:pt x="2892171" y="655955"/>
                      <a:pt x="2879344" y="685800"/>
                    </a:cubicBezTo>
                    <a:cubicBezTo>
                      <a:pt x="2867025" y="714248"/>
                      <a:pt x="2847848" y="747395"/>
                      <a:pt x="2818003" y="782447"/>
                    </a:cubicBezTo>
                    <a:cubicBezTo>
                      <a:pt x="2733929" y="880745"/>
                      <a:pt x="2564892" y="993394"/>
                      <a:pt x="2225675" y="1055624"/>
                    </a:cubicBezTo>
                    <a:lnTo>
                      <a:pt x="2189861" y="1079627"/>
                    </a:lnTo>
                    <a:close/>
                    <a:moveTo>
                      <a:pt x="3080639" y="690245"/>
                    </a:moveTo>
                    <a:lnTo>
                      <a:pt x="3094736" y="669036"/>
                    </a:lnTo>
                    <a:lnTo>
                      <a:pt x="3071241" y="584073"/>
                    </a:lnTo>
                    <a:lnTo>
                      <a:pt x="3057525" y="597789"/>
                    </a:lnTo>
                    <a:cubicBezTo>
                      <a:pt x="3068066" y="628269"/>
                      <a:pt x="3075559" y="659130"/>
                      <a:pt x="3080639" y="690245"/>
                    </a:cubicBezTo>
                    <a:close/>
                    <a:moveTo>
                      <a:pt x="3053080" y="585343"/>
                    </a:moveTo>
                    <a:lnTo>
                      <a:pt x="3066669" y="571754"/>
                    </a:lnTo>
                    <a:lnTo>
                      <a:pt x="3037713" y="509905"/>
                    </a:lnTo>
                    <a:lnTo>
                      <a:pt x="3023108" y="519811"/>
                    </a:lnTo>
                    <a:cubicBezTo>
                      <a:pt x="3034792" y="541274"/>
                      <a:pt x="3044825" y="563245"/>
                      <a:pt x="3053080" y="585343"/>
                    </a:cubicBezTo>
                    <a:close/>
                    <a:moveTo>
                      <a:pt x="2902966" y="585978"/>
                    </a:moveTo>
                    <a:lnTo>
                      <a:pt x="2920746" y="574040"/>
                    </a:lnTo>
                    <a:lnTo>
                      <a:pt x="2920365" y="561086"/>
                    </a:lnTo>
                    <a:lnTo>
                      <a:pt x="2919857" y="554736"/>
                    </a:lnTo>
                    <a:cubicBezTo>
                      <a:pt x="2917444" y="526796"/>
                      <a:pt x="2910586" y="501777"/>
                      <a:pt x="2901188" y="480949"/>
                    </a:cubicBezTo>
                    <a:lnTo>
                      <a:pt x="2884932" y="487680"/>
                    </a:lnTo>
                    <a:cubicBezTo>
                      <a:pt x="2896870" y="513969"/>
                      <a:pt x="2904617" y="547497"/>
                      <a:pt x="2902966" y="585978"/>
                    </a:cubicBezTo>
                    <a:close/>
                    <a:moveTo>
                      <a:pt x="3017139" y="509270"/>
                    </a:moveTo>
                    <a:lnTo>
                      <a:pt x="3031744" y="499491"/>
                    </a:lnTo>
                    <a:lnTo>
                      <a:pt x="3009265" y="464185"/>
                    </a:lnTo>
                    <a:cubicBezTo>
                      <a:pt x="3007995" y="461772"/>
                      <a:pt x="3003423" y="453390"/>
                      <a:pt x="2995168" y="442341"/>
                    </a:cubicBezTo>
                    <a:lnTo>
                      <a:pt x="2978150" y="449326"/>
                    </a:lnTo>
                    <a:lnTo>
                      <a:pt x="2993771" y="472694"/>
                    </a:lnTo>
                    <a:lnTo>
                      <a:pt x="3017139" y="509397"/>
                    </a:lnTo>
                    <a:close/>
                    <a:moveTo>
                      <a:pt x="2879598" y="476885"/>
                    </a:moveTo>
                    <a:lnTo>
                      <a:pt x="2895854" y="470154"/>
                    </a:lnTo>
                    <a:lnTo>
                      <a:pt x="2885186" y="451866"/>
                    </a:lnTo>
                    <a:lnTo>
                      <a:pt x="2879344" y="444500"/>
                    </a:lnTo>
                    <a:cubicBezTo>
                      <a:pt x="2856992" y="416306"/>
                      <a:pt x="2823718" y="404622"/>
                      <a:pt x="2787777" y="402336"/>
                    </a:cubicBezTo>
                    <a:lnTo>
                      <a:pt x="2608961" y="437134"/>
                    </a:lnTo>
                    <a:cubicBezTo>
                      <a:pt x="2603119" y="440944"/>
                      <a:pt x="2597277" y="444881"/>
                      <a:pt x="2591308" y="448945"/>
                    </a:cubicBezTo>
                    <a:lnTo>
                      <a:pt x="2600071" y="464185"/>
                    </a:lnTo>
                    <a:cubicBezTo>
                      <a:pt x="2601468" y="463550"/>
                      <a:pt x="2694051" y="419608"/>
                      <a:pt x="2773934" y="419608"/>
                    </a:cubicBezTo>
                    <a:cubicBezTo>
                      <a:pt x="2810510" y="419608"/>
                      <a:pt x="2844292" y="428752"/>
                      <a:pt x="2865628" y="455549"/>
                    </a:cubicBezTo>
                    <a:lnTo>
                      <a:pt x="2875280" y="468884"/>
                    </a:lnTo>
                    <a:lnTo>
                      <a:pt x="2879598" y="476885"/>
                    </a:lnTo>
                    <a:close/>
                    <a:moveTo>
                      <a:pt x="2970022" y="439674"/>
                    </a:moveTo>
                    <a:lnTo>
                      <a:pt x="2987294" y="432562"/>
                    </a:lnTo>
                    <a:cubicBezTo>
                      <a:pt x="2971927" y="414528"/>
                      <a:pt x="2948178" y="392811"/>
                      <a:pt x="2914523" y="377825"/>
                    </a:cubicBezTo>
                    <a:lnTo>
                      <a:pt x="2880868" y="384429"/>
                    </a:lnTo>
                    <a:cubicBezTo>
                      <a:pt x="2922778" y="395986"/>
                      <a:pt x="2951861" y="419862"/>
                      <a:pt x="2970022" y="439801"/>
                    </a:cubicBezTo>
                    <a:close/>
                    <a:moveTo>
                      <a:pt x="2637917" y="419354"/>
                    </a:moveTo>
                    <a:lnTo>
                      <a:pt x="2699639" y="407416"/>
                    </a:lnTo>
                    <a:cubicBezTo>
                      <a:pt x="2744978" y="387223"/>
                      <a:pt x="2787269" y="377190"/>
                      <a:pt x="2826385" y="377190"/>
                    </a:cubicBezTo>
                    <a:lnTo>
                      <a:pt x="2841625" y="377571"/>
                    </a:lnTo>
                    <a:lnTo>
                      <a:pt x="2849118" y="378333"/>
                    </a:lnTo>
                    <a:lnTo>
                      <a:pt x="2893441" y="369697"/>
                    </a:lnTo>
                    <a:cubicBezTo>
                      <a:pt x="2889885" y="368554"/>
                      <a:pt x="2886329" y="367538"/>
                      <a:pt x="2882519" y="366522"/>
                    </a:cubicBezTo>
                    <a:lnTo>
                      <a:pt x="2826385" y="359537"/>
                    </a:lnTo>
                    <a:cubicBezTo>
                      <a:pt x="2769489" y="359537"/>
                      <a:pt x="2706370" y="379603"/>
                      <a:pt x="2637917" y="419354"/>
                    </a:cubicBezTo>
                    <a:close/>
                    <a:moveTo>
                      <a:pt x="1586357" y="568325"/>
                    </a:moveTo>
                    <a:cubicBezTo>
                      <a:pt x="1633220" y="568325"/>
                      <a:pt x="1681099" y="539750"/>
                      <a:pt x="1709928" y="499237"/>
                    </a:cubicBezTo>
                    <a:cubicBezTo>
                      <a:pt x="1750187" y="442595"/>
                      <a:pt x="1758950" y="366522"/>
                      <a:pt x="1733804" y="290576"/>
                    </a:cubicBezTo>
                    <a:lnTo>
                      <a:pt x="1732661" y="287020"/>
                    </a:lnTo>
                    <a:lnTo>
                      <a:pt x="1732026" y="285242"/>
                    </a:lnTo>
                    <a:lnTo>
                      <a:pt x="1711960" y="285242"/>
                    </a:lnTo>
                    <a:cubicBezTo>
                      <a:pt x="1727200" y="324358"/>
                      <a:pt x="1728724" y="351790"/>
                      <a:pt x="1728724" y="351790"/>
                    </a:cubicBezTo>
                    <a:lnTo>
                      <a:pt x="1729232" y="355092"/>
                    </a:lnTo>
                    <a:lnTo>
                      <a:pt x="1729359" y="356616"/>
                    </a:lnTo>
                    <a:lnTo>
                      <a:pt x="1729359" y="394589"/>
                    </a:lnTo>
                    <a:lnTo>
                      <a:pt x="1728978" y="398018"/>
                    </a:lnTo>
                    <a:lnTo>
                      <a:pt x="1727962" y="406019"/>
                    </a:lnTo>
                    <a:lnTo>
                      <a:pt x="1727327" y="409575"/>
                    </a:lnTo>
                    <a:lnTo>
                      <a:pt x="1725041" y="421259"/>
                    </a:lnTo>
                    <a:lnTo>
                      <a:pt x="1723517" y="426974"/>
                    </a:lnTo>
                    <a:lnTo>
                      <a:pt x="1723263" y="428371"/>
                    </a:lnTo>
                    <a:lnTo>
                      <a:pt x="1723136" y="429006"/>
                    </a:lnTo>
                    <a:lnTo>
                      <a:pt x="1722374" y="431927"/>
                    </a:lnTo>
                    <a:lnTo>
                      <a:pt x="1718691" y="444119"/>
                    </a:lnTo>
                    <a:lnTo>
                      <a:pt x="1716659" y="449326"/>
                    </a:lnTo>
                    <a:lnTo>
                      <a:pt x="1715643" y="452120"/>
                    </a:lnTo>
                    <a:lnTo>
                      <a:pt x="1714500" y="455041"/>
                    </a:lnTo>
                    <a:cubicBezTo>
                      <a:pt x="1701038" y="489712"/>
                      <a:pt x="1681607" y="513969"/>
                      <a:pt x="1660779" y="530987"/>
                    </a:cubicBezTo>
                    <a:cubicBezTo>
                      <a:pt x="1622171" y="561848"/>
                      <a:pt x="1585214" y="565658"/>
                      <a:pt x="1569212" y="565658"/>
                    </a:cubicBezTo>
                    <a:lnTo>
                      <a:pt x="1564640" y="565531"/>
                    </a:lnTo>
                    <a:lnTo>
                      <a:pt x="1563243" y="565404"/>
                    </a:lnTo>
                    <a:lnTo>
                      <a:pt x="1561084" y="565277"/>
                    </a:lnTo>
                    <a:lnTo>
                      <a:pt x="1560957" y="565277"/>
                    </a:lnTo>
                    <a:lnTo>
                      <a:pt x="1577848" y="568198"/>
                    </a:lnTo>
                    <a:close/>
                    <a:moveTo>
                      <a:pt x="1540383" y="497205"/>
                    </a:moveTo>
                    <a:lnTo>
                      <a:pt x="1543304" y="497205"/>
                    </a:lnTo>
                    <a:cubicBezTo>
                      <a:pt x="1567434" y="496189"/>
                      <a:pt x="1591945" y="482473"/>
                      <a:pt x="1610487" y="459613"/>
                    </a:cubicBezTo>
                    <a:cubicBezTo>
                      <a:pt x="1636395" y="427609"/>
                      <a:pt x="1646936" y="384048"/>
                      <a:pt x="1639570" y="339979"/>
                    </a:cubicBezTo>
                    <a:lnTo>
                      <a:pt x="1618615" y="285242"/>
                    </a:lnTo>
                    <a:lnTo>
                      <a:pt x="1597787" y="285242"/>
                    </a:lnTo>
                    <a:cubicBezTo>
                      <a:pt x="1610614" y="303657"/>
                      <a:pt x="1618996" y="323469"/>
                      <a:pt x="1622171" y="342900"/>
                    </a:cubicBezTo>
                    <a:lnTo>
                      <a:pt x="1624203" y="359410"/>
                    </a:lnTo>
                    <a:lnTo>
                      <a:pt x="1624203" y="367538"/>
                    </a:lnTo>
                    <a:cubicBezTo>
                      <a:pt x="1624203" y="397764"/>
                      <a:pt x="1614678" y="426466"/>
                      <a:pt x="1596771" y="448564"/>
                    </a:cubicBezTo>
                    <a:lnTo>
                      <a:pt x="1588008" y="458343"/>
                    </a:lnTo>
                    <a:lnTo>
                      <a:pt x="1583182" y="462280"/>
                    </a:lnTo>
                    <a:lnTo>
                      <a:pt x="1587754" y="452374"/>
                    </a:lnTo>
                    <a:lnTo>
                      <a:pt x="1589532" y="446278"/>
                    </a:lnTo>
                    <a:lnTo>
                      <a:pt x="1597406" y="396494"/>
                    </a:lnTo>
                    <a:cubicBezTo>
                      <a:pt x="1597406" y="370078"/>
                      <a:pt x="1589913" y="346837"/>
                      <a:pt x="1575054" y="326898"/>
                    </a:cubicBezTo>
                    <a:cubicBezTo>
                      <a:pt x="1560703" y="307848"/>
                      <a:pt x="1543050" y="294513"/>
                      <a:pt x="1525143" y="285115"/>
                    </a:cubicBezTo>
                    <a:lnTo>
                      <a:pt x="1473962" y="285115"/>
                    </a:lnTo>
                    <a:cubicBezTo>
                      <a:pt x="1500886" y="290576"/>
                      <a:pt x="1536319" y="304546"/>
                      <a:pt x="1560957" y="337439"/>
                    </a:cubicBezTo>
                    <a:cubicBezTo>
                      <a:pt x="1581150" y="364490"/>
                      <a:pt x="1586611" y="392303"/>
                      <a:pt x="1577213" y="434975"/>
                    </a:cubicBezTo>
                    <a:cubicBezTo>
                      <a:pt x="1573276" y="452882"/>
                      <a:pt x="1560957" y="469138"/>
                      <a:pt x="1549654" y="473837"/>
                    </a:cubicBezTo>
                    <a:lnTo>
                      <a:pt x="1534414" y="478282"/>
                    </a:lnTo>
                    <a:lnTo>
                      <a:pt x="1525905" y="478282"/>
                    </a:lnTo>
                    <a:lnTo>
                      <a:pt x="1521968" y="478282"/>
                    </a:lnTo>
                    <a:lnTo>
                      <a:pt x="1519936" y="478155"/>
                    </a:lnTo>
                    <a:cubicBezTo>
                      <a:pt x="1488567" y="476250"/>
                      <a:pt x="1470279" y="436753"/>
                      <a:pt x="1470279" y="436753"/>
                    </a:cubicBezTo>
                    <a:cubicBezTo>
                      <a:pt x="1475359" y="458089"/>
                      <a:pt x="1496441" y="497332"/>
                      <a:pt x="1540510" y="497332"/>
                    </a:cubicBezTo>
                    <a:close/>
                    <a:moveTo>
                      <a:pt x="1161034" y="694817"/>
                    </a:moveTo>
                    <a:lnTo>
                      <a:pt x="1169670" y="694563"/>
                    </a:lnTo>
                    <a:lnTo>
                      <a:pt x="1173734" y="694055"/>
                    </a:lnTo>
                    <a:cubicBezTo>
                      <a:pt x="1205738" y="689991"/>
                      <a:pt x="1230376" y="671449"/>
                      <a:pt x="1239774" y="644271"/>
                    </a:cubicBezTo>
                    <a:lnTo>
                      <a:pt x="1241679" y="638556"/>
                    </a:lnTo>
                    <a:lnTo>
                      <a:pt x="1242441" y="635762"/>
                    </a:lnTo>
                    <a:lnTo>
                      <a:pt x="1257300" y="688086"/>
                    </a:lnTo>
                    <a:lnTo>
                      <a:pt x="1274572" y="684784"/>
                    </a:lnTo>
                    <a:cubicBezTo>
                      <a:pt x="1265047" y="656082"/>
                      <a:pt x="1257300" y="625983"/>
                      <a:pt x="1251458" y="594360"/>
                    </a:cubicBezTo>
                    <a:lnTo>
                      <a:pt x="1251077" y="592201"/>
                    </a:lnTo>
                    <a:cubicBezTo>
                      <a:pt x="1240155" y="535686"/>
                      <a:pt x="1230122" y="430022"/>
                      <a:pt x="1286510" y="356870"/>
                    </a:cubicBezTo>
                    <a:cubicBezTo>
                      <a:pt x="1316228" y="318262"/>
                      <a:pt x="1360932" y="294132"/>
                      <a:pt x="1419860" y="285115"/>
                    </a:cubicBezTo>
                    <a:lnTo>
                      <a:pt x="1353566" y="285115"/>
                    </a:lnTo>
                    <a:cubicBezTo>
                      <a:pt x="1320292" y="298958"/>
                      <a:pt x="1293114" y="319405"/>
                      <a:pt x="1272540" y="346202"/>
                    </a:cubicBezTo>
                    <a:cubicBezTo>
                      <a:pt x="1235583" y="394208"/>
                      <a:pt x="1225042" y="454406"/>
                      <a:pt x="1225042" y="507619"/>
                    </a:cubicBezTo>
                    <a:lnTo>
                      <a:pt x="1227709" y="555752"/>
                    </a:lnTo>
                    <a:lnTo>
                      <a:pt x="1227709" y="555752"/>
                    </a:lnTo>
                    <a:cubicBezTo>
                      <a:pt x="1214374" y="540385"/>
                      <a:pt x="1194943" y="531368"/>
                      <a:pt x="1174496" y="531368"/>
                    </a:cubicBezTo>
                    <a:cubicBezTo>
                      <a:pt x="1160145" y="531368"/>
                      <a:pt x="1149223" y="535940"/>
                      <a:pt x="1142111" y="544957"/>
                    </a:cubicBezTo>
                    <a:lnTo>
                      <a:pt x="1133983" y="562229"/>
                    </a:lnTo>
                    <a:lnTo>
                      <a:pt x="1133602" y="570230"/>
                    </a:lnTo>
                    <a:cubicBezTo>
                      <a:pt x="1110234" y="554482"/>
                      <a:pt x="1105662" y="521716"/>
                      <a:pt x="1105662" y="521335"/>
                    </a:cubicBezTo>
                    <a:lnTo>
                      <a:pt x="1102741" y="485013"/>
                    </a:lnTo>
                    <a:cubicBezTo>
                      <a:pt x="1102741" y="414655"/>
                      <a:pt x="1136523" y="359537"/>
                      <a:pt x="1167384" y="323977"/>
                    </a:cubicBezTo>
                    <a:lnTo>
                      <a:pt x="1207135" y="284861"/>
                    </a:lnTo>
                    <a:lnTo>
                      <a:pt x="1180719" y="284861"/>
                    </a:lnTo>
                    <a:lnTo>
                      <a:pt x="1154049" y="312420"/>
                    </a:lnTo>
                    <a:cubicBezTo>
                      <a:pt x="1098931" y="376047"/>
                      <a:pt x="1076198" y="449199"/>
                      <a:pt x="1088263" y="523875"/>
                    </a:cubicBezTo>
                    <a:cubicBezTo>
                      <a:pt x="1088517" y="525780"/>
                      <a:pt x="1097153" y="580771"/>
                      <a:pt x="1142365" y="594741"/>
                    </a:cubicBezTo>
                    <a:lnTo>
                      <a:pt x="1154303" y="596265"/>
                    </a:lnTo>
                    <a:lnTo>
                      <a:pt x="1154303" y="596265"/>
                    </a:lnTo>
                    <a:cubicBezTo>
                      <a:pt x="1154303" y="596265"/>
                      <a:pt x="1137285" y="577977"/>
                      <a:pt x="1155954" y="555752"/>
                    </a:cubicBezTo>
                    <a:lnTo>
                      <a:pt x="1165733" y="548894"/>
                    </a:lnTo>
                    <a:lnTo>
                      <a:pt x="1174496" y="548894"/>
                    </a:lnTo>
                    <a:cubicBezTo>
                      <a:pt x="1191514" y="548894"/>
                      <a:pt x="1207643" y="557276"/>
                      <a:pt x="1217549" y="571246"/>
                    </a:cubicBezTo>
                    <a:cubicBezTo>
                      <a:pt x="1229995" y="588772"/>
                      <a:pt x="1232027" y="612648"/>
                      <a:pt x="1223010" y="638683"/>
                    </a:cubicBezTo>
                    <a:cubicBezTo>
                      <a:pt x="1215898" y="659257"/>
                      <a:pt x="1196594" y="673608"/>
                      <a:pt x="1171448" y="676656"/>
                    </a:cubicBezTo>
                    <a:lnTo>
                      <a:pt x="1164463" y="677291"/>
                    </a:lnTo>
                    <a:lnTo>
                      <a:pt x="1160780" y="677291"/>
                    </a:lnTo>
                    <a:cubicBezTo>
                      <a:pt x="1128649" y="677291"/>
                      <a:pt x="1086612" y="660400"/>
                      <a:pt x="1054608" y="611759"/>
                    </a:cubicBezTo>
                    <a:cubicBezTo>
                      <a:pt x="1017397" y="555244"/>
                      <a:pt x="1003554" y="443738"/>
                      <a:pt x="1049020" y="339852"/>
                    </a:cubicBezTo>
                    <a:lnTo>
                      <a:pt x="1079500" y="284734"/>
                    </a:lnTo>
                    <a:lnTo>
                      <a:pt x="1052957" y="293370"/>
                    </a:lnTo>
                    <a:lnTo>
                      <a:pt x="1042924" y="311912"/>
                    </a:lnTo>
                    <a:lnTo>
                      <a:pt x="1046226" y="293624"/>
                    </a:lnTo>
                    <a:lnTo>
                      <a:pt x="1047496" y="284607"/>
                    </a:lnTo>
                    <a:lnTo>
                      <a:pt x="1029716" y="284607"/>
                    </a:lnTo>
                    <a:lnTo>
                      <a:pt x="1025017" y="311912"/>
                    </a:lnTo>
                    <a:cubicBezTo>
                      <a:pt x="991362" y="484124"/>
                      <a:pt x="896747" y="592455"/>
                      <a:pt x="743839" y="633984"/>
                    </a:cubicBezTo>
                    <a:cubicBezTo>
                      <a:pt x="695452" y="647192"/>
                      <a:pt x="653796" y="652526"/>
                      <a:pt x="618109" y="652526"/>
                    </a:cubicBezTo>
                    <a:cubicBezTo>
                      <a:pt x="538353" y="652526"/>
                      <a:pt x="488315" y="625602"/>
                      <a:pt x="457962" y="598043"/>
                    </a:cubicBezTo>
                    <a:cubicBezTo>
                      <a:pt x="407416" y="552069"/>
                      <a:pt x="394589" y="488823"/>
                      <a:pt x="396748" y="455676"/>
                    </a:cubicBezTo>
                    <a:cubicBezTo>
                      <a:pt x="397637" y="439928"/>
                      <a:pt x="398272" y="330708"/>
                      <a:pt x="501523" y="309626"/>
                    </a:cubicBezTo>
                    <a:lnTo>
                      <a:pt x="520192" y="306705"/>
                    </a:lnTo>
                    <a:lnTo>
                      <a:pt x="528701" y="306705"/>
                    </a:lnTo>
                    <a:cubicBezTo>
                      <a:pt x="556006" y="306705"/>
                      <a:pt x="577596" y="316611"/>
                      <a:pt x="592201" y="335915"/>
                    </a:cubicBezTo>
                    <a:cubicBezTo>
                      <a:pt x="612013" y="362331"/>
                      <a:pt x="614045" y="401320"/>
                      <a:pt x="603631" y="421132"/>
                    </a:cubicBezTo>
                    <a:cubicBezTo>
                      <a:pt x="595122" y="437134"/>
                      <a:pt x="582803" y="447040"/>
                      <a:pt x="568706" y="449199"/>
                    </a:cubicBezTo>
                    <a:lnTo>
                      <a:pt x="564896" y="449580"/>
                    </a:lnTo>
                    <a:lnTo>
                      <a:pt x="562991" y="449580"/>
                    </a:lnTo>
                    <a:lnTo>
                      <a:pt x="542671" y="445262"/>
                    </a:lnTo>
                    <a:lnTo>
                      <a:pt x="534924" y="437515"/>
                    </a:lnTo>
                    <a:cubicBezTo>
                      <a:pt x="516509" y="419100"/>
                      <a:pt x="522478" y="391287"/>
                      <a:pt x="522859" y="390144"/>
                    </a:cubicBezTo>
                    <a:cubicBezTo>
                      <a:pt x="521335" y="391795"/>
                      <a:pt x="493903" y="427101"/>
                      <a:pt x="511556" y="462915"/>
                    </a:cubicBezTo>
                    <a:cubicBezTo>
                      <a:pt x="521716" y="483616"/>
                      <a:pt x="540639" y="498094"/>
                      <a:pt x="567563" y="505968"/>
                    </a:cubicBezTo>
                    <a:cubicBezTo>
                      <a:pt x="582295" y="510286"/>
                      <a:pt x="602107" y="513080"/>
                      <a:pt x="624713" y="513080"/>
                    </a:cubicBezTo>
                    <a:cubicBezTo>
                      <a:pt x="677545" y="513080"/>
                      <a:pt x="746506" y="497840"/>
                      <a:pt x="805942" y="451231"/>
                    </a:cubicBezTo>
                    <a:cubicBezTo>
                      <a:pt x="865759" y="404368"/>
                      <a:pt x="895350" y="346329"/>
                      <a:pt x="909320" y="284480"/>
                    </a:cubicBezTo>
                    <a:lnTo>
                      <a:pt x="891032" y="284480"/>
                    </a:lnTo>
                    <a:cubicBezTo>
                      <a:pt x="881126" y="328549"/>
                      <a:pt x="864616" y="364109"/>
                      <a:pt x="839089" y="394970"/>
                    </a:cubicBezTo>
                    <a:lnTo>
                      <a:pt x="795782" y="436880"/>
                    </a:lnTo>
                    <a:cubicBezTo>
                      <a:pt x="739902" y="480568"/>
                      <a:pt x="673989" y="494792"/>
                      <a:pt x="624459" y="494792"/>
                    </a:cubicBezTo>
                    <a:cubicBezTo>
                      <a:pt x="603885" y="494792"/>
                      <a:pt x="586105" y="492379"/>
                      <a:pt x="573278" y="488569"/>
                    </a:cubicBezTo>
                    <a:cubicBezTo>
                      <a:pt x="551434" y="482219"/>
                      <a:pt x="536321" y="470916"/>
                      <a:pt x="528320" y="455168"/>
                    </a:cubicBezTo>
                    <a:lnTo>
                      <a:pt x="527431" y="453263"/>
                    </a:lnTo>
                    <a:cubicBezTo>
                      <a:pt x="537845" y="462026"/>
                      <a:pt x="550545" y="466598"/>
                      <a:pt x="563753" y="466598"/>
                    </a:cubicBezTo>
                    <a:lnTo>
                      <a:pt x="569341" y="466471"/>
                    </a:lnTo>
                    <a:lnTo>
                      <a:pt x="572135" y="466090"/>
                    </a:lnTo>
                    <a:cubicBezTo>
                      <a:pt x="584454" y="464185"/>
                      <a:pt x="595757" y="458343"/>
                      <a:pt x="605155" y="449072"/>
                    </a:cubicBezTo>
                    <a:lnTo>
                      <a:pt x="608711" y="445389"/>
                    </a:lnTo>
                    <a:lnTo>
                      <a:pt x="610362" y="443357"/>
                    </a:lnTo>
                    <a:lnTo>
                      <a:pt x="617220" y="434086"/>
                    </a:lnTo>
                    <a:lnTo>
                      <a:pt x="620141" y="428625"/>
                    </a:lnTo>
                    <a:cubicBezTo>
                      <a:pt x="632968" y="404114"/>
                      <a:pt x="631698" y="357505"/>
                      <a:pt x="607187" y="324739"/>
                    </a:cubicBezTo>
                    <a:cubicBezTo>
                      <a:pt x="593344" y="306324"/>
                      <a:pt x="575691" y="297180"/>
                      <a:pt x="559689" y="293370"/>
                    </a:cubicBezTo>
                    <a:lnTo>
                      <a:pt x="546100" y="290957"/>
                    </a:lnTo>
                    <a:lnTo>
                      <a:pt x="539623" y="290957"/>
                    </a:lnTo>
                    <a:lnTo>
                      <a:pt x="538099" y="290957"/>
                    </a:lnTo>
                    <a:lnTo>
                      <a:pt x="537337" y="290957"/>
                    </a:lnTo>
                    <a:lnTo>
                      <a:pt x="558038" y="284226"/>
                    </a:lnTo>
                    <a:lnTo>
                      <a:pt x="496697" y="284226"/>
                    </a:lnTo>
                    <a:cubicBezTo>
                      <a:pt x="389890" y="313309"/>
                      <a:pt x="264668" y="333756"/>
                      <a:pt x="123952" y="333756"/>
                    </a:cubicBezTo>
                    <a:lnTo>
                      <a:pt x="0" y="328549"/>
                    </a:lnTo>
                    <a:cubicBezTo>
                      <a:pt x="127" y="334518"/>
                      <a:pt x="381" y="340360"/>
                      <a:pt x="635" y="346202"/>
                    </a:cubicBezTo>
                    <a:lnTo>
                      <a:pt x="110617" y="350647"/>
                    </a:lnTo>
                    <a:cubicBezTo>
                      <a:pt x="240792" y="350647"/>
                      <a:pt x="338455" y="339852"/>
                      <a:pt x="443103" y="315849"/>
                    </a:cubicBezTo>
                    <a:cubicBezTo>
                      <a:pt x="393192" y="345186"/>
                      <a:pt x="381508" y="426720"/>
                      <a:pt x="379476" y="453263"/>
                    </a:cubicBezTo>
                    <a:lnTo>
                      <a:pt x="378968" y="463677"/>
                    </a:lnTo>
                    <a:lnTo>
                      <a:pt x="379095" y="469265"/>
                    </a:lnTo>
                    <a:cubicBezTo>
                      <a:pt x="380238" y="510413"/>
                      <a:pt x="397383" y="566420"/>
                      <a:pt x="446278" y="610870"/>
                    </a:cubicBezTo>
                    <a:cubicBezTo>
                      <a:pt x="479171" y="640715"/>
                      <a:pt x="533019" y="670052"/>
                      <a:pt x="618236" y="670052"/>
                    </a:cubicBezTo>
                    <a:cubicBezTo>
                      <a:pt x="655447" y="670052"/>
                      <a:pt x="698627" y="664464"/>
                      <a:pt x="748665" y="650875"/>
                    </a:cubicBezTo>
                    <a:cubicBezTo>
                      <a:pt x="867791" y="618490"/>
                      <a:pt x="954913" y="544322"/>
                      <a:pt x="1005205" y="433832"/>
                    </a:cubicBezTo>
                    <a:lnTo>
                      <a:pt x="1004443" y="512064"/>
                    </a:lnTo>
                    <a:cubicBezTo>
                      <a:pt x="1009142" y="556514"/>
                      <a:pt x="1022604" y="594741"/>
                      <a:pt x="1040130" y="621284"/>
                    </a:cubicBezTo>
                    <a:cubicBezTo>
                      <a:pt x="1076071" y="675767"/>
                      <a:pt x="1123950" y="694690"/>
                      <a:pt x="1161161" y="694690"/>
                    </a:cubicBezTo>
                    <a:close/>
                    <a:moveTo>
                      <a:pt x="1496314" y="273050"/>
                    </a:moveTo>
                    <a:cubicBezTo>
                      <a:pt x="1476502" y="266700"/>
                      <a:pt x="1458976" y="264541"/>
                      <a:pt x="1448816" y="264287"/>
                    </a:cubicBezTo>
                    <a:lnTo>
                      <a:pt x="1390396" y="272923"/>
                    </a:lnTo>
                    <a:lnTo>
                      <a:pt x="1496314" y="273050"/>
                    </a:lnTo>
                    <a:close/>
                    <a:moveTo>
                      <a:pt x="1610614" y="273177"/>
                    </a:moveTo>
                    <a:cubicBezTo>
                      <a:pt x="1573403" y="220980"/>
                      <a:pt x="1504569" y="178943"/>
                      <a:pt x="1417828" y="177419"/>
                    </a:cubicBezTo>
                    <a:lnTo>
                      <a:pt x="1415288" y="177419"/>
                    </a:lnTo>
                    <a:cubicBezTo>
                      <a:pt x="1356233" y="177419"/>
                      <a:pt x="1265428" y="212090"/>
                      <a:pt x="1194054" y="272796"/>
                    </a:cubicBezTo>
                    <a:lnTo>
                      <a:pt x="1221867" y="272796"/>
                    </a:lnTo>
                    <a:cubicBezTo>
                      <a:pt x="1287018" y="222885"/>
                      <a:pt x="1364361" y="194945"/>
                      <a:pt x="1416050" y="194945"/>
                    </a:cubicBezTo>
                    <a:cubicBezTo>
                      <a:pt x="1492504" y="196342"/>
                      <a:pt x="1552956" y="229870"/>
                      <a:pt x="1588516" y="273050"/>
                    </a:cubicBezTo>
                    <a:lnTo>
                      <a:pt x="1610487" y="273050"/>
                    </a:lnTo>
                    <a:close/>
                    <a:moveTo>
                      <a:pt x="912114" y="272542"/>
                    </a:moveTo>
                    <a:cubicBezTo>
                      <a:pt x="922909" y="216154"/>
                      <a:pt x="921766" y="156972"/>
                      <a:pt x="919353" y="100203"/>
                    </a:cubicBezTo>
                    <a:lnTo>
                      <a:pt x="918591" y="82169"/>
                    </a:lnTo>
                    <a:lnTo>
                      <a:pt x="904875" y="93853"/>
                    </a:lnTo>
                    <a:cubicBezTo>
                      <a:pt x="902589" y="95885"/>
                      <a:pt x="768731" y="201803"/>
                      <a:pt x="538226" y="272161"/>
                    </a:cubicBezTo>
                    <a:lnTo>
                      <a:pt x="593217" y="272161"/>
                    </a:lnTo>
                    <a:cubicBezTo>
                      <a:pt x="756920" y="214630"/>
                      <a:pt x="845693" y="159258"/>
                      <a:pt x="890651" y="126746"/>
                    </a:cubicBezTo>
                    <a:lnTo>
                      <a:pt x="899287" y="120396"/>
                    </a:lnTo>
                    <a:lnTo>
                      <a:pt x="902970" y="117602"/>
                    </a:lnTo>
                    <a:cubicBezTo>
                      <a:pt x="904494" y="179070"/>
                      <a:pt x="902081" y="229743"/>
                      <a:pt x="893953" y="272542"/>
                    </a:cubicBezTo>
                    <a:close/>
                    <a:moveTo>
                      <a:pt x="1727581" y="273177"/>
                    </a:moveTo>
                    <a:cubicBezTo>
                      <a:pt x="1715897" y="243967"/>
                      <a:pt x="1700784" y="219583"/>
                      <a:pt x="1684020" y="199263"/>
                    </a:cubicBezTo>
                    <a:cubicBezTo>
                      <a:pt x="1651381" y="148463"/>
                      <a:pt x="1601978" y="92710"/>
                      <a:pt x="1529080" y="52959"/>
                    </a:cubicBezTo>
                    <a:cubicBezTo>
                      <a:pt x="1464310" y="17653"/>
                      <a:pt x="1390396" y="0"/>
                      <a:pt x="1307592" y="0"/>
                    </a:cubicBezTo>
                    <a:cubicBezTo>
                      <a:pt x="1225169" y="0"/>
                      <a:pt x="1134110" y="17526"/>
                      <a:pt x="1035050" y="52705"/>
                    </a:cubicBezTo>
                    <a:lnTo>
                      <a:pt x="1027938" y="55118"/>
                    </a:lnTo>
                    <a:lnTo>
                      <a:pt x="1029208" y="62484"/>
                    </a:lnTo>
                    <a:cubicBezTo>
                      <a:pt x="1029462" y="63500"/>
                      <a:pt x="1046099" y="159385"/>
                      <a:pt x="1031240" y="272669"/>
                    </a:cubicBezTo>
                    <a:lnTo>
                      <a:pt x="1049020" y="272669"/>
                    </a:lnTo>
                    <a:cubicBezTo>
                      <a:pt x="1053465" y="237998"/>
                      <a:pt x="1054989" y="204851"/>
                      <a:pt x="1054989" y="175641"/>
                    </a:cubicBezTo>
                    <a:cubicBezTo>
                      <a:pt x="1054989" y="123190"/>
                      <a:pt x="1050036" y="82804"/>
                      <a:pt x="1047750" y="66929"/>
                    </a:cubicBezTo>
                    <a:cubicBezTo>
                      <a:pt x="1142238" y="34036"/>
                      <a:pt x="1229106" y="17653"/>
                      <a:pt x="1307592" y="17653"/>
                    </a:cubicBezTo>
                    <a:cubicBezTo>
                      <a:pt x="1387221" y="17653"/>
                      <a:pt x="1458341" y="34544"/>
                      <a:pt x="1520444" y="68453"/>
                    </a:cubicBezTo>
                    <a:cubicBezTo>
                      <a:pt x="1556385" y="88011"/>
                      <a:pt x="1586484" y="112014"/>
                      <a:pt x="1611503" y="137287"/>
                    </a:cubicBezTo>
                    <a:lnTo>
                      <a:pt x="1611503" y="137287"/>
                    </a:lnTo>
                    <a:lnTo>
                      <a:pt x="1581150" y="121158"/>
                    </a:lnTo>
                    <a:cubicBezTo>
                      <a:pt x="1536065" y="100457"/>
                      <a:pt x="1485011" y="89535"/>
                      <a:pt x="1435100" y="89535"/>
                    </a:cubicBezTo>
                    <a:lnTo>
                      <a:pt x="1383030" y="93599"/>
                    </a:lnTo>
                    <a:cubicBezTo>
                      <a:pt x="1278763" y="110617"/>
                      <a:pt x="1146048" y="155829"/>
                      <a:pt x="1066038" y="272542"/>
                    </a:cubicBezTo>
                    <a:lnTo>
                      <a:pt x="1087882" y="272542"/>
                    </a:lnTo>
                    <a:cubicBezTo>
                      <a:pt x="1138555" y="204216"/>
                      <a:pt x="1227963" y="136652"/>
                      <a:pt x="1385824" y="110871"/>
                    </a:cubicBezTo>
                    <a:lnTo>
                      <a:pt x="1440434" y="106299"/>
                    </a:lnTo>
                    <a:cubicBezTo>
                      <a:pt x="1550162" y="106299"/>
                      <a:pt x="1632331" y="162433"/>
                      <a:pt x="1679194" y="222377"/>
                    </a:cubicBezTo>
                    <a:lnTo>
                      <a:pt x="1707007" y="272923"/>
                    </a:lnTo>
                    <a:lnTo>
                      <a:pt x="1727454" y="272923"/>
                    </a:lnTo>
                    <a:close/>
                  </a:path>
                </a:pathLst>
              </a:custGeom>
              <a:blipFill>
                <a:blip r:embed="rId39"/>
                <a:stretch>
                  <a:fillRect l="-386" t="-285" r="-528" b="-242"/>
                </a:stretch>
              </a:blipFill>
            </p:spPr>
            <p:txBody>
              <a:bodyPr/>
              <a:lstStyle/>
              <a:p>
                <a:endParaRPr lang="en-NZ"/>
              </a:p>
            </p:txBody>
          </p:sp>
        </p:grpSp>
        <p:grpSp>
          <p:nvGrpSpPr>
            <p:cNvPr id="76" name="Group 76"/>
            <p:cNvGrpSpPr>
              <a:grpSpLocks noChangeAspect="1"/>
            </p:cNvGrpSpPr>
            <p:nvPr/>
          </p:nvGrpSpPr>
          <p:grpSpPr>
            <a:xfrm rot="-10800000">
              <a:off x="6577293" y="4788728"/>
              <a:ext cx="263395" cy="1146399"/>
              <a:chOff x="0" y="0"/>
              <a:chExt cx="190398" cy="828688"/>
            </a:xfrm>
          </p:grpSpPr>
          <p:sp>
            <p:nvSpPr>
              <p:cNvPr id="77" name="Freeform 77"/>
              <p:cNvSpPr/>
              <p:nvPr/>
            </p:nvSpPr>
            <p:spPr>
              <a:xfrm>
                <a:off x="0" y="0"/>
                <a:ext cx="190500" cy="828675"/>
              </a:xfrm>
              <a:custGeom>
                <a:avLst/>
                <a:gdLst/>
                <a:ahLst/>
                <a:cxnLst/>
                <a:rect l="l" t="t" r="r" b="b"/>
                <a:pathLst>
                  <a:path w="190500" h="828675">
                    <a:moveTo>
                      <a:pt x="127381" y="828675"/>
                    </a:moveTo>
                    <a:cubicBezTo>
                      <a:pt x="127889" y="828421"/>
                      <a:pt x="128397" y="828040"/>
                      <a:pt x="129032" y="827659"/>
                    </a:cubicBezTo>
                    <a:cubicBezTo>
                      <a:pt x="132842" y="825246"/>
                      <a:pt x="138049" y="821436"/>
                      <a:pt x="143510" y="816102"/>
                    </a:cubicBezTo>
                    <a:cubicBezTo>
                      <a:pt x="154432" y="805561"/>
                      <a:pt x="165989" y="789432"/>
                      <a:pt x="169545" y="766064"/>
                    </a:cubicBezTo>
                    <a:cubicBezTo>
                      <a:pt x="170942" y="756920"/>
                      <a:pt x="171450" y="749300"/>
                      <a:pt x="171450" y="742823"/>
                    </a:cubicBezTo>
                    <a:cubicBezTo>
                      <a:pt x="171450" y="728599"/>
                      <a:pt x="168910" y="719963"/>
                      <a:pt x="166243" y="712216"/>
                    </a:cubicBezTo>
                    <a:cubicBezTo>
                      <a:pt x="163576" y="704469"/>
                      <a:pt x="160147" y="696976"/>
                      <a:pt x="160147" y="686689"/>
                    </a:cubicBezTo>
                    <a:cubicBezTo>
                      <a:pt x="160274" y="673481"/>
                      <a:pt x="166624" y="662686"/>
                      <a:pt x="172466" y="652272"/>
                    </a:cubicBezTo>
                    <a:cubicBezTo>
                      <a:pt x="178308" y="641858"/>
                      <a:pt x="184531" y="631698"/>
                      <a:pt x="186690" y="621284"/>
                    </a:cubicBezTo>
                    <a:cubicBezTo>
                      <a:pt x="189103" y="609854"/>
                      <a:pt x="190500" y="599059"/>
                      <a:pt x="190500" y="586232"/>
                    </a:cubicBezTo>
                    <a:cubicBezTo>
                      <a:pt x="190500" y="560705"/>
                      <a:pt x="185166" y="526923"/>
                      <a:pt x="172720" y="467995"/>
                    </a:cubicBezTo>
                    <a:cubicBezTo>
                      <a:pt x="167513" y="443230"/>
                      <a:pt x="165608" y="419989"/>
                      <a:pt x="165608" y="398653"/>
                    </a:cubicBezTo>
                    <a:cubicBezTo>
                      <a:pt x="165608" y="370205"/>
                      <a:pt x="169037" y="345186"/>
                      <a:pt x="172339" y="324485"/>
                    </a:cubicBezTo>
                    <a:cubicBezTo>
                      <a:pt x="175641" y="303784"/>
                      <a:pt x="178816" y="287274"/>
                      <a:pt x="178816" y="276860"/>
                    </a:cubicBezTo>
                    <a:cubicBezTo>
                      <a:pt x="178816" y="254381"/>
                      <a:pt x="181610" y="233299"/>
                      <a:pt x="181610" y="214249"/>
                    </a:cubicBezTo>
                    <a:cubicBezTo>
                      <a:pt x="181610" y="204724"/>
                      <a:pt x="180975" y="195707"/>
                      <a:pt x="179070" y="187198"/>
                    </a:cubicBezTo>
                    <a:cubicBezTo>
                      <a:pt x="176403" y="175260"/>
                      <a:pt x="173863" y="169418"/>
                      <a:pt x="171704" y="163068"/>
                    </a:cubicBezTo>
                    <a:cubicBezTo>
                      <a:pt x="169545" y="156718"/>
                      <a:pt x="167767" y="149606"/>
                      <a:pt x="167767" y="138938"/>
                    </a:cubicBezTo>
                    <a:cubicBezTo>
                      <a:pt x="167767" y="136398"/>
                      <a:pt x="167894" y="133604"/>
                      <a:pt x="168021" y="130556"/>
                    </a:cubicBezTo>
                    <a:cubicBezTo>
                      <a:pt x="169037" y="113411"/>
                      <a:pt x="172466" y="95123"/>
                      <a:pt x="172466" y="77724"/>
                    </a:cubicBezTo>
                    <a:cubicBezTo>
                      <a:pt x="172466" y="73660"/>
                      <a:pt x="172339" y="69596"/>
                      <a:pt x="171831" y="65659"/>
                    </a:cubicBezTo>
                    <a:lnTo>
                      <a:pt x="168910" y="52197"/>
                    </a:lnTo>
                    <a:cubicBezTo>
                      <a:pt x="168021" y="49149"/>
                      <a:pt x="166878" y="46101"/>
                      <a:pt x="165481" y="43180"/>
                    </a:cubicBezTo>
                    <a:cubicBezTo>
                      <a:pt x="159639" y="30734"/>
                      <a:pt x="148971" y="19812"/>
                      <a:pt x="136525" y="12065"/>
                    </a:cubicBezTo>
                    <a:cubicBezTo>
                      <a:pt x="125603" y="5207"/>
                      <a:pt x="113284" y="1016"/>
                      <a:pt x="102108" y="127"/>
                    </a:cubicBezTo>
                    <a:lnTo>
                      <a:pt x="101346" y="815086"/>
                    </a:lnTo>
                    <a:cubicBezTo>
                      <a:pt x="111125" y="817245"/>
                      <a:pt x="119634" y="822071"/>
                      <a:pt x="127254" y="828675"/>
                    </a:cubicBezTo>
                    <a:close/>
                    <a:moveTo>
                      <a:pt x="62230" y="828167"/>
                    </a:moveTo>
                    <a:cubicBezTo>
                      <a:pt x="69850" y="821690"/>
                      <a:pt x="78359" y="817118"/>
                      <a:pt x="87757" y="815086"/>
                    </a:cubicBezTo>
                    <a:cubicBezTo>
                      <a:pt x="87757" y="815086"/>
                      <a:pt x="88392" y="814959"/>
                      <a:pt x="89408" y="814705"/>
                    </a:cubicBezTo>
                    <a:lnTo>
                      <a:pt x="90043" y="0"/>
                    </a:lnTo>
                    <a:lnTo>
                      <a:pt x="90043" y="0"/>
                    </a:lnTo>
                    <a:cubicBezTo>
                      <a:pt x="78359" y="635"/>
                      <a:pt x="65405" y="4953"/>
                      <a:pt x="53848" y="12065"/>
                    </a:cubicBezTo>
                    <a:cubicBezTo>
                      <a:pt x="41275" y="19812"/>
                      <a:pt x="30734" y="30734"/>
                      <a:pt x="24892" y="43180"/>
                    </a:cubicBezTo>
                    <a:cubicBezTo>
                      <a:pt x="19812" y="53848"/>
                      <a:pt x="18161" y="65532"/>
                      <a:pt x="18161" y="77851"/>
                    </a:cubicBezTo>
                    <a:cubicBezTo>
                      <a:pt x="18161" y="95250"/>
                      <a:pt x="21590" y="113411"/>
                      <a:pt x="22606" y="130683"/>
                    </a:cubicBezTo>
                    <a:cubicBezTo>
                      <a:pt x="22733" y="133731"/>
                      <a:pt x="22860" y="136525"/>
                      <a:pt x="22860" y="139065"/>
                    </a:cubicBezTo>
                    <a:cubicBezTo>
                      <a:pt x="22987" y="149733"/>
                      <a:pt x="21209" y="156845"/>
                      <a:pt x="18923" y="163195"/>
                    </a:cubicBezTo>
                    <a:cubicBezTo>
                      <a:pt x="16637" y="169545"/>
                      <a:pt x="14224" y="175387"/>
                      <a:pt x="11557" y="187325"/>
                    </a:cubicBezTo>
                    <a:cubicBezTo>
                      <a:pt x="9652" y="195834"/>
                      <a:pt x="9017" y="204851"/>
                      <a:pt x="9017" y="214376"/>
                    </a:cubicBezTo>
                    <a:cubicBezTo>
                      <a:pt x="9017" y="233553"/>
                      <a:pt x="11811" y="254635"/>
                      <a:pt x="11811" y="276987"/>
                    </a:cubicBezTo>
                    <a:cubicBezTo>
                      <a:pt x="11811" y="287401"/>
                      <a:pt x="14986" y="303911"/>
                      <a:pt x="18288" y="324612"/>
                    </a:cubicBezTo>
                    <a:cubicBezTo>
                      <a:pt x="21590" y="345313"/>
                      <a:pt x="25019" y="370332"/>
                      <a:pt x="25019" y="398780"/>
                    </a:cubicBezTo>
                    <a:cubicBezTo>
                      <a:pt x="25019" y="420116"/>
                      <a:pt x="23114" y="443357"/>
                      <a:pt x="17907" y="468122"/>
                    </a:cubicBezTo>
                    <a:cubicBezTo>
                      <a:pt x="5334" y="526796"/>
                      <a:pt x="0" y="560578"/>
                      <a:pt x="0" y="586232"/>
                    </a:cubicBezTo>
                    <a:cubicBezTo>
                      <a:pt x="0" y="599059"/>
                      <a:pt x="1270" y="609854"/>
                      <a:pt x="3810" y="621284"/>
                    </a:cubicBezTo>
                    <a:cubicBezTo>
                      <a:pt x="6096" y="631698"/>
                      <a:pt x="12065" y="641858"/>
                      <a:pt x="18034" y="652272"/>
                    </a:cubicBezTo>
                    <a:cubicBezTo>
                      <a:pt x="23876" y="662686"/>
                      <a:pt x="30226" y="673481"/>
                      <a:pt x="30353" y="686689"/>
                    </a:cubicBezTo>
                    <a:cubicBezTo>
                      <a:pt x="30353" y="696976"/>
                      <a:pt x="26797" y="704596"/>
                      <a:pt x="24257" y="712216"/>
                    </a:cubicBezTo>
                    <a:cubicBezTo>
                      <a:pt x="21717" y="719836"/>
                      <a:pt x="19050" y="728599"/>
                      <a:pt x="19050" y="742823"/>
                    </a:cubicBezTo>
                    <a:cubicBezTo>
                      <a:pt x="19050" y="749300"/>
                      <a:pt x="19558" y="756920"/>
                      <a:pt x="20955" y="766064"/>
                    </a:cubicBezTo>
                    <a:cubicBezTo>
                      <a:pt x="24257" y="788035"/>
                      <a:pt x="34671" y="803529"/>
                      <a:pt x="44958" y="814070"/>
                    </a:cubicBezTo>
                    <a:cubicBezTo>
                      <a:pt x="51435" y="820801"/>
                      <a:pt x="57912" y="825373"/>
                      <a:pt x="62230" y="828040"/>
                    </a:cubicBezTo>
                    <a:close/>
                  </a:path>
                </a:pathLst>
              </a:custGeom>
              <a:blipFill>
                <a:blip r:embed="rId40"/>
                <a:stretch>
                  <a:fillRect l="-6686" t="-1019" r="-4026" b="-786"/>
                </a:stretch>
              </a:blipFill>
            </p:spPr>
            <p:txBody>
              <a:bodyPr/>
              <a:lstStyle/>
              <a:p>
                <a:endParaRPr lang="en-NZ"/>
              </a:p>
            </p:txBody>
          </p:sp>
        </p:grpSp>
        <p:grpSp>
          <p:nvGrpSpPr>
            <p:cNvPr id="78" name="Group 78"/>
            <p:cNvGrpSpPr>
              <a:grpSpLocks noChangeAspect="1"/>
            </p:cNvGrpSpPr>
            <p:nvPr/>
          </p:nvGrpSpPr>
          <p:grpSpPr>
            <a:xfrm rot="-10800000">
              <a:off x="6566312" y="4771369"/>
              <a:ext cx="287482" cy="1187809"/>
              <a:chOff x="0" y="0"/>
              <a:chExt cx="207810" cy="858622"/>
            </a:xfrm>
          </p:grpSpPr>
          <p:sp>
            <p:nvSpPr>
              <p:cNvPr id="79" name="Freeform 79"/>
              <p:cNvSpPr/>
              <p:nvPr/>
            </p:nvSpPr>
            <p:spPr>
              <a:xfrm>
                <a:off x="0" y="0"/>
                <a:ext cx="207899" cy="858774"/>
              </a:xfrm>
              <a:custGeom>
                <a:avLst/>
                <a:gdLst/>
                <a:ahLst/>
                <a:cxnLst/>
                <a:rect l="l" t="t" r="r" b="b"/>
                <a:pathLst>
                  <a:path w="207899" h="858774">
                    <a:moveTo>
                      <a:pt x="148590" y="858647"/>
                    </a:moveTo>
                    <a:cubicBezTo>
                      <a:pt x="153035" y="855726"/>
                      <a:pt x="158750" y="851535"/>
                      <a:pt x="164592" y="845820"/>
                    </a:cubicBezTo>
                    <a:cubicBezTo>
                      <a:pt x="177419" y="833501"/>
                      <a:pt x="191389" y="813943"/>
                      <a:pt x="195580" y="786130"/>
                    </a:cubicBezTo>
                    <a:cubicBezTo>
                      <a:pt x="197104" y="776224"/>
                      <a:pt x="197739" y="767842"/>
                      <a:pt x="197739" y="760349"/>
                    </a:cubicBezTo>
                    <a:cubicBezTo>
                      <a:pt x="197739" y="744093"/>
                      <a:pt x="194564" y="732790"/>
                      <a:pt x="191643" y="724154"/>
                    </a:cubicBezTo>
                    <a:cubicBezTo>
                      <a:pt x="188722" y="715518"/>
                      <a:pt x="186436" y="710311"/>
                      <a:pt x="186436" y="704088"/>
                    </a:cubicBezTo>
                    <a:cubicBezTo>
                      <a:pt x="186309" y="697103"/>
                      <a:pt x="190500" y="688340"/>
                      <a:pt x="196469" y="678053"/>
                    </a:cubicBezTo>
                    <a:cubicBezTo>
                      <a:pt x="198501" y="674497"/>
                      <a:pt x="200660" y="670814"/>
                      <a:pt x="202819" y="666877"/>
                    </a:cubicBezTo>
                    <a:lnTo>
                      <a:pt x="206248" y="519557"/>
                    </a:lnTo>
                    <a:cubicBezTo>
                      <a:pt x="204089" y="508127"/>
                      <a:pt x="201549" y="495681"/>
                      <a:pt x="198628" y="481838"/>
                    </a:cubicBezTo>
                    <a:lnTo>
                      <a:pt x="198628" y="481838"/>
                    </a:lnTo>
                    <a:cubicBezTo>
                      <a:pt x="193675" y="458343"/>
                      <a:pt x="191897" y="436372"/>
                      <a:pt x="191897" y="416052"/>
                    </a:cubicBezTo>
                    <a:cubicBezTo>
                      <a:pt x="191897" y="389001"/>
                      <a:pt x="195072" y="364998"/>
                      <a:pt x="198374" y="344551"/>
                    </a:cubicBezTo>
                    <a:cubicBezTo>
                      <a:pt x="201676" y="324104"/>
                      <a:pt x="204978" y="307594"/>
                      <a:pt x="205105" y="294259"/>
                    </a:cubicBezTo>
                    <a:cubicBezTo>
                      <a:pt x="205105" y="273304"/>
                      <a:pt x="207899" y="252222"/>
                      <a:pt x="207899" y="231648"/>
                    </a:cubicBezTo>
                    <a:cubicBezTo>
                      <a:pt x="207899" y="225552"/>
                      <a:pt x="207645" y="219456"/>
                      <a:pt x="207010" y="213360"/>
                    </a:cubicBezTo>
                    <a:lnTo>
                      <a:pt x="202819" y="192405"/>
                    </a:lnTo>
                    <a:cubicBezTo>
                      <a:pt x="200660" y="184404"/>
                      <a:pt x="198501" y="179197"/>
                      <a:pt x="196977" y="175006"/>
                    </a:cubicBezTo>
                    <a:cubicBezTo>
                      <a:pt x="195072" y="169418"/>
                      <a:pt x="194056" y="165735"/>
                      <a:pt x="193929" y="156464"/>
                    </a:cubicBezTo>
                    <a:cubicBezTo>
                      <a:pt x="193929" y="154305"/>
                      <a:pt x="194056" y="151892"/>
                      <a:pt x="194183" y="149225"/>
                    </a:cubicBezTo>
                    <a:lnTo>
                      <a:pt x="181102" y="83185"/>
                    </a:lnTo>
                    <a:lnTo>
                      <a:pt x="181102" y="83185"/>
                    </a:lnTo>
                    <a:cubicBezTo>
                      <a:pt x="181483" y="87122"/>
                      <a:pt x="181737" y="91186"/>
                      <a:pt x="181737" y="95250"/>
                    </a:cubicBezTo>
                    <a:cubicBezTo>
                      <a:pt x="181737" y="112649"/>
                      <a:pt x="178308" y="130810"/>
                      <a:pt x="177292" y="148082"/>
                    </a:cubicBezTo>
                    <a:cubicBezTo>
                      <a:pt x="177165" y="151130"/>
                      <a:pt x="177038" y="153924"/>
                      <a:pt x="177038" y="156464"/>
                    </a:cubicBezTo>
                    <a:cubicBezTo>
                      <a:pt x="177038" y="167132"/>
                      <a:pt x="178689" y="174244"/>
                      <a:pt x="180975" y="180594"/>
                    </a:cubicBezTo>
                    <a:cubicBezTo>
                      <a:pt x="183261" y="186944"/>
                      <a:pt x="185674" y="192786"/>
                      <a:pt x="188341" y="204724"/>
                    </a:cubicBezTo>
                    <a:cubicBezTo>
                      <a:pt x="190246" y="213233"/>
                      <a:pt x="190881" y="222250"/>
                      <a:pt x="190881" y="231775"/>
                    </a:cubicBezTo>
                    <a:cubicBezTo>
                      <a:pt x="190881" y="250952"/>
                      <a:pt x="188087" y="272034"/>
                      <a:pt x="188087" y="294386"/>
                    </a:cubicBezTo>
                    <a:cubicBezTo>
                      <a:pt x="188087" y="304800"/>
                      <a:pt x="184912" y="321310"/>
                      <a:pt x="181610" y="342011"/>
                    </a:cubicBezTo>
                    <a:cubicBezTo>
                      <a:pt x="178308" y="362712"/>
                      <a:pt x="174879" y="387731"/>
                      <a:pt x="174879" y="416179"/>
                    </a:cubicBezTo>
                    <a:cubicBezTo>
                      <a:pt x="174879" y="437515"/>
                      <a:pt x="176784" y="460756"/>
                      <a:pt x="181991" y="485521"/>
                    </a:cubicBezTo>
                    <a:cubicBezTo>
                      <a:pt x="194437" y="544322"/>
                      <a:pt x="199771" y="578104"/>
                      <a:pt x="199771" y="603758"/>
                    </a:cubicBezTo>
                    <a:cubicBezTo>
                      <a:pt x="199771" y="616585"/>
                      <a:pt x="198501" y="627380"/>
                      <a:pt x="195961" y="638810"/>
                    </a:cubicBezTo>
                    <a:cubicBezTo>
                      <a:pt x="193802" y="649224"/>
                      <a:pt x="187706" y="659384"/>
                      <a:pt x="181737" y="669798"/>
                    </a:cubicBezTo>
                    <a:cubicBezTo>
                      <a:pt x="175768" y="680212"/>
                      <a:pt x="169545" y="691007"/>
                      <a:pt x="169418" y="704215"/>
                    </a:cubicBezTo>
                    <a:cubicBezTo>
                      <a:pt x="169418" y="714502"/>
                      <a:pt x="172974" y="722122"/>
                      <a:pt x="175514" y="729742"/>
                    </a:cubicBezTo>
                    <a:cubicBezTo>
                      <a:pt x="178054" y="737362"/>
                      <a:pt x="180721" y="746125"/>
                      <a:pt x="180721" y="760349"/>
                    </a:cubicBezTo>
                    <a:cubicBezTo>
                      <a:pt x="180721" y="766826"/>
                      <a:pt x="180213" y="774446"/>
                      <a:pt x="178816" y="783590"/>
                    </a:cubicBezTo>
                    <a:cubicBezTo>
                      <a:pt x="175260" y="806958"/>
                      <a:pt x="163703" y="823087"/>
                      <a:pt x="152781" y="833628"/>
                    </a:cubicBezTo>
                    <a:cubicBezTo>
                      <a:pt x="147320" y="838835"/>
                      <a:pt x="142113" y="842645"/>
                      <a:pt x="138303" y="845185"/>
                    </a:cubicBezTo>
                    <a:cubicBezTo>
                      <a:pt x="137668" y="845566"/>
                      <a:pt x="137160" y="845947"/>
                      <a:pt x="136652" y="846201"/>
                    </a:cubicBezTo>
                    <a:cubicBezTo>
                      <a:pt x="140843" y="849884"/>
                      <a:pt x="144780" y="854075"/>
                      <a:pt x="148463" y="858774"/>
                    </a:cubicBezTo>
                    <a:close/>
                    <a:moveTo>
                      <a:pt x="198247" y="107696"/>
                    </a:moveTo>
                    <a:cubicBezTo>
                      <a:pt x="198501" y="103505"/>
                      <a:pt x="198755" y="99441"/>
                      <a:pt x="198755" y="95123"/>
                    </a:cubicBezTo>
                    <a:cubicBezTo>
                      <a:pt x="198755" y="81280"/>
                      <a:pt x="196850" y="66929"/>
                      <a:pt x="190373" y="53213"/>
                    </a:cubicBezTo>
                    <a:cubicBezTo>
                      <a:pt x="189103" y="50419"/>
                      <a:pt x="187579" y="47752"/>
                      <a:pt x="185928" y="45085"/>
                    </a:cubicBezTo>
                    <a:lnTo>
                      <a:pt x="185928" y="45085"/>
                    </a:lnTo>
                    <a:lnTo>
                      <a:pt x="198247" y="107696"/>
                    </a:lnTo>
                    <a:close/>
                    <a:moveTo>
                      <a:pt x="178435" y="69469"/>
                    </a:moveTo>
                    <a:lnTo>
                      <a:pt x="169926" y="26162"/>
                    </a:lnTo>
                    <a:cubicBezTo>
                      <a:pt x="165227" y="21971"/>
                      <a:pt x="160274" y="18161"/>
                      <a:pt x="154940" y="14859"/>
                    </a:cubicBezTo>
                    <a:cubicBezTo>
                      <a:pt x="142240" y="7239"/>
                      <a:pt x="128270" y="2159"/>
                      <a:pt x="114300" y="762"/>
                    </a:cubicBezTo>
                    <a:lnTo>
                      <a:pt x="114300" y="0"/>
                    </a:lnTo>
                    <a:lnTo>
                      <a:pt x="111506" y="127"/>
                    </a:lnTo>
                    <a:lnTo>
                      <a:pt x="111506" y="17526"/>
                    </a:lnTo>
                    <a:cubicBezTo>
                      <a:pt x="122809" y="18415"/>
                      <a:pt x="135001" y="22733"/>
                      <a:pt x="145923" y="29464"/>
                    </a:cubicBezTo>
                    <a:cubicBezTo>
                      <a:pt x="158496" y="37211"/>
                      <a:pt x="169037" y="48133"/>
                      <a:pt x="174879" y="60579"/>
                    </a:cubicBezTo>
                    <a:cubicBezTo>
                      <a:pt x="176276" y="63500"/>
                      <a:pt x="177419" y="66548"/>
                      <a:pt x="178308" y="69596"/>
                    </a:cubicBezTo>
                    <a:close/>
                    <a:moveTo>
                      <a:pt x="59690" y="857885"/>
                    </a:moveTo>
                    <a:cubicBezTo>
                      <a:pt x="63373" y="853313"/>
                      <a:pt x="67437" y="849122"/>
                      <a:pt x="71628" y="845439"/>
                    </a:cubicBezTo>
                    <a:cubicBezTo>
                      <a:pt x="67310" y="842772"/>
                      <a:pt x="60833" y="838200"/>
                      <a:pt x="54356" y="831469"/>
                    </a:cubicBezTo>
                    <a:cubicBezTo>
                      <a:pt x="44069" y="820928"/>
                      <a:pt x="33655" y="805434"/>
                      <a:pt x="30353" y="783463"/>
                    </a:cubicBezTo>
                    <a:cubicBezTo>
                      <a:pt x="28956" y="774319"/>
                      <a:pt x="28448" y="766699"/>
                      <a:pt x="28448" y="760222"/>
                    </a:cubicBezTo>
                    <a:cubicBezTo>
                      <a:pt x="28448" y="745998"/>
                      <a:pt x="30988" y="737362"/>
                      <a:pt x="33655" y="729615"/>
                    </a:cubicBezTo>
                    <a:cubicBezTo>
                      <a:pt x="36322" y="721868"/>
                      <a:pt x="39751" y="714375"/>
                      <a:pt x="39751" y="704088"/>
                    </a:cubicBezTo>
                    <a:cubicBezTo>
                      <a:pt x="39624" y="690880"/>
                      <a:pt x="33274" y="680085"/>
                      <a:pt x="27432" y="669671"/>
                    </a:cubicBezTo>
                    <a:cubicBezTo>
                      <a:pt x="21336" y="659257"/>
                      <a:pt x="15367" y="649097"/>
                      <a:pt x="13208" y="638683"/>
                    </a:cubicBezTo>
                    <a:cubicBezTo>
                      <a:pt x="10795" y="627253"/>
                      <a:pt x="9398" y="616458"/>
                      <a:pt x="9398" y="603631"/>
                    </a:cubicBezTo>
                    <a:cubicBezTo>
                      <a:pt x="9398" y="578104"/>
                      <a:pt x="14732" y="544322"/>
                      <a:pt x="27178" y="485394"/>
                    </a:cubicBezTo>
                    <a:cubicBezTo>
                      <a:pt x="32385" y="460629"/>
                      <a:pt x="34290" y="437388"/>
                      <a:pt x="34290" y="416052"/>
                    </a:cubicBezTo>
                    <a:cubicBezTo>
                      <a:pt x="34290" y="387604"/>
                      <a:pt x="30988" y="362585"/>
                      <a:pt x="27559" y="341884"/>
                    </a:cubicBezTo>
                    <a:cubicBezTo>
                      <a:pt x="24130" y="321183"/>
                      <a:pt x="21082" y="304673"/>
                      <a:pt x="21082" y="294259"/>
                    </a:cubicBezTo>
                    <a:cubicBezTo>
                      <a:pt x="21082" y="271780"/>
                      <a:pt x="18288" y="250698"/>
                      <a:pt x="18288" y="231648"/>
                    </a:cubicBezTo>
                    <a:cubicBezTo>
                      <a:pt x="18288" y="222123"/>
                      <a:pt x="18923" y="213106"/>
                      <a:pt x="20828" y="204597"/>
                    </a:cubicBezTo>
                    <a:cubicBezTo>
                      <a:pt x="23495" y="192659"/>
                      <a:pt x="26035" y="186817"/>
                      <a:pt x="28194" y="180467"/>
                    </a:cubicBezTo>
                    <a:cubicBezTo>
                      <a:pt x="30353" y="174117"/>
                      <a:pt x="32131" y="167005"/>
                      <a:pt x="32131" y="156337"/>
                    </a:cubicBezTo>
                    <a:cubicBezTo>
                      <a:pt x="32131" y="153797"/>
                      <a:pt x="32004" y="151003"/>
                      <a:pt x="31877" y="147955"/>
                    </a:cubicBezTo>
                    <a:cubicBezTo>
                      <a:pt x="30861" y="130810"/>
                      <a:pt x="27432" y="112522"/>
                      <a:pt x="27432" y="95123"/>
                    </a:cubicBezTo>
                    <a:cubicBezTo>
                      <a:pt x="27432" y="82804"/>
                      <a:pt x="29083" y="71120"/>
                      <a:pt x="34163" y="60452"/>
                    </a:cubicBezTo>
                    <a:cubicBezTo>
                      <a:pt x="40005" y="48006"/>
                      <a:pt x="50673" y="37084"/>
                      <a:pt x="63119" y="29337"/>
                    </a:cubicBezTo>
                    <a:cubicBezTo>
                      <a:pt x="74549" y="22225"/>
                      <a:pt x="87503" y="17907"/>
                      <a:pt x="99314" y="17272"/>
                    </a:cubicBezTo>
                    <a:lnTo>
                      <a:pt x="99314" y="127"/>
                    </a:lnTo>
                    <a:lnTo>
                      <a:pt x="99187" y="127"/>
                    </a:lnTo>
                    <a:lnTo>
                      <a:pt x="94996" y="0"/>
                    </a:lnTo>
                    <a:lnTo>
                      <a:pt x="94996" y="762"/>
                    </a:lnTo>
                    <a:cubicBezTo>
                      <a:pt x="81153" y="2159"/>
                      <a:pt x="67056" y="7239"/>
                      <a:pt x="54483" y="14986"/>
                    </a:cubicBezTo>
                    <a:cubicBezTo>
                      <a:pt x="39624" y="24257"/>
                      <a:pt x="26670" y="37211"/>
                      <a:pt x="19050" y="53213"/>
                    </a:cubicBezTo>
                    <a:cubicBezTo>
                      <a:pt x="12573" y="66929"/>
                      <a:pt x="10668" y="81407"/>
                      <a:pt x="10668" y="95123"/>
                    </a:cubicBezTo>
                    <a:cubicBezTo>
                      <a:pt x="10668" y="114681"/>
                      <a:pt x="14351" y="133350"/>
                      <a:pt x="15113" y="148844"/>
                    </a:cubicBezTo>
                    <a:cubicBezTo>
                      <a:pt x="15240" y="151638"/>
                      <a:pt x="15367" y="154051"/>
                      <a:pt x="15367" y="156337"/>
                    </a:cubicBezTo>
                    <a:cubicBezTo>
                      <a:pt x="15240" y="165608"/>
                      <a:pt x="14224" y="169291"/>
                      <a:pt x="12319" y="174879"/>
                    </a:cubicBezTo>
                    <a:cubicBezTo>
                      <a:pt x="10414" y="180467"/>
                      <a:pt x="7366" y="187960"/>
                      <a:pt x="4445" y="200914"/>
                    </a:cubicBezTo>
                    <a:cubicBezTo>
                      <a:pt x="2159" y="211074"/>
                      <a:pt x="1524" y="221361"/>
                      <a:pt x="1524" y="231648"/>
                    </a:cubicBezTo>
                    <a:cubicBezTo>
                      <a:pt x="1524" y="252349"/>
                      <a:pt x="4318" y="273304"/>
                      <a:pt x="4318" y="294259"/>
                    </a:cubicBezTo>
                    <a:cubicBezTo>
                      <a:pt x="4318" y="307594"/>
                      <a:pt x="7747" y="324104"/>
                      <a:pt x="11049" y="344551"/>
                    </a:cubicBezTo>
                    <a:cubicBezTo>
                      <a:pt x="14351" y="364998"/>
                      <a:pt x="17526" y="389001"/>
                      <a:pt x="17526" y="416052"/>
                    </a:cubicBezTo>
                    <a:cubicBezTo>
                      <a:pt x="17526" y="436372"/>
                      <a:pt x="15748" y="458343"/>
                      <a:pt x="10795" y="481711"/>
                    </a:cubicBezTo>
                    <a:cubicBezTo>
                      <a:pt x="10795" y="481711"/>
                      <a:pt x="10795" y="481838"/>
                      <a:pt x="10795" y="481838"/>
                    </a:cubicBezTo>
                    <a:cubicBezTo>
                      <a:pt x="6350" y="502793"/>
                      <a:pt x="2794" y="520573"/>
                      <a:pt x="0" y="536194"/>
                    </a:cubicBezTo>
                    <a:lnTo>
                      <a:pt x="2921" y="659892"/>
                    </a:lnTo>
                    <a:cubicBezTo>
                      <a:pt x="6096" y="666496"/>
                      <a:pt x="9652" y="672465"/>
                      <a:pt x="12827" y="678053"/>
                    </a:cubicBezTo>
                    <a:cubicBezTo>
                      <a:pt x="18796" y="688213"/>
                      <a:pt x="22987" y="696976"/>
                      <a:pt x="22860" y="704088"/>
                    </a:cubicBezTo>
                    <a:cubicBezTo>
                      <a:pt x="22860" y="710184"/>
                      <a:pt x="20701" y="715518"/>
                      <a:pt x="17653" y="724154"/>
                    </a:cubicBezTo>
                    <a:cubicBezTo>
                      <a:pt x="14605" y="732790"/>
                      <a:pt x="11557" y="743966"/>
                      <a:pt x="11557" y="760222"/>
                    </a:cubicBezTo>
                    <a:cubicBezTo>
                      <a:pt x="11557" y="767588"/>
                      <a:pt x="12192" y="776097"/>
                      <a:pt x="13716" y="786003"/>
                    </a:cubicBezTo>
                    <a:cubicBezTo>
                      <a:pt x="17907" y="813816"/>
                      <a:pt x="31877" y="833374"/>
                      <a:pt x="44704" y="845693"/>
                    </a:cubicBezTo>
                    <a:cubicBezTo>
                      <a:pt x="50165" y="851027"/>
                      <a:pt x="55499" y="854964"/>
                      <a:pt x="59690" y="857885"/>
                    </a:cubicBezTo>
                    <a:close/>
                  </a:path>
                </a:pathLst>
              </a:custGeom>
              <a:blipFill>
                <a:blip r:embed="rId41"/>
                <a:stretch>
                  <a:fillRect l="-6188" t="-1190" r="-4483" b="-1511"/>
                </a:stretch>
              </a:blipFill>
            </p:spPr>
            <p:txBody>
              <a:bodyPr/>
              <a:lstStyle/>
              <a:p>
                <a:endParaRPr lang="en-NZ"/>
              </a:p>
            </p:txBody>
          </p:sp>
        </p:grpSp>
        <p:grpSp>
          <p:nvGrpSpPr>
            <p:cNvPr id="80" name="Group 80"/>
            <p:cNvGrpSpPr>
              <a:grpSpLocks noChangeAspect="1"/>
            </p:cNvGrpSpPr>
            <p:nvPr/>
          </p:nvGrpSpPr>
          <p:grpSpPr>
            <a:xfrm rot="-10800000">
              <a:off x="6602873" y="4307125"/>
              <a:ext cx="215695" cy="483413"/>
              <a:chOff x="0" y="0"/>
              <a:chExt cx="155918" cy="349440"/>
            </a:xfrm>
          </p:grpSpPr>
          <p:sp>
            <p:nvSpPr>
              <p:cNvPr id="81" name="Freeform 81"/>
              <p:cNvSpPr/>
              <p:nvPr/>
            </p:nvSpPr>
            <p:spPr>
              <a:xfrm>
                <a:off x="1936" y="0"/>
                <a:ext cx="152083" cy="349504"/>
              </a:xfrm>
              <a:custGeom>
                <a:avLst/>
                <a:gdLst/>
                <a:ahLst/>
                <a:cxnLst/>
                <a:rect l="l" t="t" r="r" b="b"/>
                <a:pathLst>
                  <a:path w="152083" h="349504">
                    <a:moveTo>
                      <a:pt x="83154" y="349377"/>
                    </a:moveTo>
                    <a:cubicBezTo>
                      <a:pt x="98267" y="347599"/>
                      <a:pt x="133192" y="337312"/>
                      <a:pt x="136621" y="281051"/>
                    </a:cubicBezTo>
                    <a:cubicBezTo>
                      <a:pt x="138653" y="246634"/>
                      <a:pt x="142971" y="222377"/>
                      <a:pt x="146400" y="202946"/>
                    </a:cubicBezTo>
                    <a:cubicBezTo>
                      <a:pt x="150845" y="177673"/>
                      <a:pt x="154020" y="159385"/>
                      <a:pt x="150718" y="133223"/>
                    </a:cubicBezTo>
                    <a:cubicBezTo>
                      <a:pt x="144876" y="88265"/>
                      <a:pt x="124302" y="12827"/>
                      <a:pt x="83408" y="508"/>
                    </a:cubicBezTo>
                    <a:lnTo>
                      <a:pt x="83154" y="349377"/>
                    </a:lnTo>
                    <a:close/>
                    <a:moveTo>
                      <a:pt x="71216" y="349504"/>
                    </a:moveTo>
                    <a:lnTo>
                      <a:pt x="71470" y="0"/>
                    </a:lnTo>
                    <a:lnTo>
                      <a:pt x="71470" y="0"/>
                    </a:lnTo>
                    <a:cubicBezTo>
                      <a:pt x="28417" y="10668"/>
                      <a:pt x="6954" y="90678"/>
                      <a:pt x="1366" y="133223"/>
                    </a:cubicBezTo>
                    <a:cubicBezTo>
                      <a:pt x="-1936" y="159258"/>
                      <a:pt x="1239" y="177546"/>
                      <a:pt x="5684" y="202946"/>
                    </a:cubicBezTo>
                    <a:cubicBezTo>
                      <a:pt x="9113" y="222377"/>
                      <a:pt x="13304" y="246634"/>
                      <a:pt x="15463" y="281051"/>
                    </a:cubicBezTo>
                    <a:cubicBezTo>
                      <a:pt x="18892" y="338963"/>
                      <a:pt x="56992" y="348107"/>
                      <a:pt x="71216" y="349504"/>
                    </a:cubicBezTo>
                    <a:close/>
                  </a:path>
                </a:pathLst>
              </a:custGeom>
              <a:blipFill>
                <a:blip r:embed="rId42"/>
                <a:stretch>
                  <a:fillRect l="-7552" t="-3252" r="-5916" b="-3724"/>
                </a:stretch>
              </a:blipFill>
            </p:spPr>
            <p:txBody>
              <a:bodyPr/>
              <a:lstStyle/>
              <a:p>
                <a:endParaRPr lang="en-NZ"/>
              </a:p>
            </p:txBody>
          </p:sp>
        </p:grpSp>
        <p:grpSp>
          <p:nvGrpSpPr>
            <p:cNvPr id="82" name="Group 82"/>
            <p:cNvGrpSpPr>
              <a:grpSpLocks noChangeAspect="1"/>
            </p:cNvGrpSpPr>
            <p:nvPr/>
          </p:nvGrpSpPr>
          <p:grpSpPr>
            <a:xfrm rot="-10800000">
              <a:off x="6585515" y="4289819"/>
              <a:ext cx="250447" cy="518357"/>
              <a:chOff x="0" y="0"/>
              <a:chExt cx="181038" cy="374701"/>
            </a:xfrm>
          </p:grpSpPr>
          <p:sp>
            <p:nvSpPr>
              <p:cNvPr id="83" name="Freeform 83"/>
              <p:cNvSpPr/>
              <p:nvPr/>
            </p:nvSpPr>
            <p:spPr>
              <a:xfrm>
                <a:off x="2105" y="0"/>
                <a:ext cx="176847" cy="374650"/>
              </a:xfrm>
              <a:custGeom>
                <a:avLst/>
                <a:gdLst/>
                <a:ahLst/>
                <a:cxnLst/>
                <a:rect l="l" t="t" r="r" b="b"/>
                <a:pathLst>
                  <a:path w="176847" h="374650">
                    <a:moveTo>
                      <a:pt x="95558" y="374523"/>
                    </a:moveTo>
                    <a:cubicBezTo>
                      <a:pt x="112957" y="372872"/>
                      <a:pt x="157407" y="361823"/>
                      <a:pt x="161471" y="294513"/>
                    </a:cubicBezTo>
                    <a:cubicBezTo>
                      <a:pt x="163503" y="260858"/>
                      <a:pt x="167567" y="237998"/>
                      <a:pt x="170996" y="217805"/>
                    </a:cubicBezTo>
                    <a:cubicBezTo>
                      <a:pt x="175441" y="192405"/>
                      <a:pt x="178997" y="172339"/>
                      <a:pt x="175314" y="144399"/>
                    </a:cubicBezTo>
                    <a:cubicBezTo>
                      <a:pt x="173917" y="134112"/>
                      <a:pt x="164138" y="65786"/>
                      <a:pt x="133531" y="26670"/>
                    </a:cubicBezTo>
                    <a:cubicBezTo>
                      <a:pt x="129848" y="21971"/>
                      <a:pt x="125911" y="17780"/>
                      <a:pt x="121720" y="14097"/>
                    </a:cubicBezTo>
                    <a:cubicBezTo>
                      <a:pt x="114227" y="7493"/>
                      <a:pt x="105591" y="2667"/>
                      <a:pt x="95812" y="508"/>
                    </a:cubicBezTo>
                    <a:lnTo>
                      <a:pt x="95812" y="13335"/>
                    </a:lnTo>
                    <a:cubicBezTo>
                      <a:pt x="136706" y="25527"/>
                      <a:pt x="157153" y="101092"/>
                      <a:pt x="162995" y="146050"/>
                    </a:cubicBezTo>
                    <a:cubicBezTo>
                      <a:pt x="166297" y="172085"/>
                      <a:pt x="163122" y="190373"/>
                      <a:pt x="158677" y="215773"/>
                    </a:cubicBezTo>
                    <a:cubicBezTo>
                      <a:pt x="155248" y="235204"/>
                      <a:pt x="151057" y="259461"/>
                      <a:pt x="148898" y="293878"/>
                    </a:cubicBezTo>
                    <a:cubicBezTo>
                      <a:pt x="145469" y="350139"/>
                      <a:pt x="110544" y="360426"/>
                      <a:pt x="95431" y="362204"/>
                    </a:cubicBezTo>
                    <a:lnTo>
                      <a:pt x="95431" y="374650"/>
                    </a:lnTo>
                    <a:close/>
                    <a:moveTo>
                      <a:pt x="83620" y="374650"/>
                    </a:moveTo>
                    <a:lnTo>
                      <a:pt x="83620" y="362077"/>
                    </a:lnTo>
                    <a:cubicBezTo>
                      <a:pt x="69396" y="360680"/>
                      <a:pt x="31423" y="351663"/>
                      <a:pt x="27867" y="293624"/>
                    </a:cubicBezTo>
                    <a:cubicBezTo>
                      <a:pt x="25835" y="259207"/>
                      <a:pt x="21517" y="234950"/>
                      <a:pt x="18088" y="215519"/>
                    </a:cubicBezTo>
                    <a:cubicBezTo>
                      <a:pt x="13643" y="190246"/>
                      <a:pt x="10468" y="171958"/>
                      <a:pt x="13770" y="145796"/>
                    </a:cubicBezTo>
                    <a:cubicBezTo>
                      <a:pt x="19358" y="103505"/>
                      <a:pt x="40821" y="23368"/>
                      <a:pt x="83874" y="12700"/>
                    </a:cubicBezTo>
                    <a:lnTo>
                      <a:pt x="83874" y="0"/>
                    </a:lnTo>
                    <a:lnTo>
                      <a:pt x="83874" y="0"/>
                    </a:lnTo>
                    <a:cubicBezTo>
                      <a:pt x="82858" y="254"/>
                      <a:pt x="82223" y="381"/>
                      <a:pt x="82223" y="381"/>
                    </a:cubicBezTo>
                    <a:cubicBezTo>
                      <a:pt x="72825" y="2413"/>
                      <a:pt x="64316" y="7112"/>
                      <a:pt x="56696" y="13462"/>
                    </a:cubicBezTo>
                    <a:cubicBezTo>
                      <a:pt x="52505" y="17018"/>
                      <a:pt x="48441" y="21209"/>
                      <a:pt x="44758" y="25908"/>
                    </a:cubicBezTo>
                    <a:cubicBezTo>
                      <a:pt x="19358" y="57277"/>
                      <a:pt x="6023" y="109474"/>
                      <a:pt x="1451" y="144399"/>
                    </a:cubicBezTo>
                    <a:cubicBezTo>
                      <a:pt x="-2105" y="172339"/>
                      <a:pt x="1451" y="192405"/>
                      <a:pt x="5896" y="217805"/>
                    </a:cubicBezTo>
                    <a:cubicBezTo>
                      <a:pt x="9452" y="237998"/>
                      <a:pt x="13389" y="260858"/>
                      <a:pt x="15421" y="294513"/>
                    </a:cubicBezTo>
                    <a:cubicBezTo>
                      <a:pt x="19612" y="363728"/>
                      <a:pt x="67364" y="373380"/>
                      <a:pt x="83493" y="374650"/>
                    </a:cubicBezTo>
                    <a:close/>
                  </a:path>
                </a:pathLst>
              </a:custGeom>
              <a:blipFill>
                <a:blip r:embed="rId43"/>
                <a:stretch>
                  <a:fillRect l="-4909" t="-2189" r="-8928" b="-2722"/>
                </a:stretch>
              </a:blipFill>
            </p:spPr>
            <p:txBody>
              <a:bodyPr/>
              <a:lstStyle/>
              <a:p>
                <a:endParaRPr lang="en-NZ"/>
              </a:p>
            </p:txBody>
          </p:sp>
        </p:grpSp>
        <p:sp>
          <p:nvSpPr>
            <p:cNvPr id="84" name="Freeform 84"/>
            <p:cNvSpPr/>
            <p:nvPr/>
          </p:nvSpPr>
          <p:spPr>
            <a:xfrm>
              <a:off x="6354921" y="9110522"/>
              <a:ext cx="151797" cy="122333"/>
            </a:xfrm>
            <a:custGeom>
              <a:avLst/>
              <a:gdLst/>
              <a:ahLst/>
              <a:cxnLst/>
              <a:rect l="l" t="t" r="r" b="b"/>
              <a:pathLst>
                <a:path w="151797" h="122333">
                  <a:moveTo>
                    <a:pt x="0" y="0"/>
                  </a:moveTo>
                  <a:lnTo>
                    <a:pt x="151797" y="0"/>
                  </a:lnTo>
                  <a:lnTo>
                    <a:pt x="151797" y="122334"/>
                  </a:lnTo>
                  <a:lnTo>
                    <a:pt x="0" y="122334"/>
                  </a:lnTo>
                  <a:lnTo>
                    <a:pt x="0" y="0"/>
                  </a:lnTo>
                  <a:close/>
                </a:path>
              </a:pathLst>
            </a:custGeom>
            <a:blipFill>
              <a:blip>
                <a:extLst>
                  <a:ext uri="{96DAC541-7B7A-43D3-8B79-37D633B846F1}">
                    <asvg:svgBlip xmlns:asvg="http://schemas.microsoft.com/office/drawing/2016/SVG/main" r:embed="rId44"/>
                  </a:ext>
                </a:extLst>
              </a:blip>
              <a:stretch>
                <a:fillRect/>
              </a:stretch>
            </a:blipFill>
          </p:spPr>
          <p:txBody>
            <a:bodyPr/>
            <a:lstStyle/>
            <a:p>
              <a:endParaRPr lang="en-NZ"/>
            </a:p>
          </p:txBody>
        </p:sp>
        <p:grpSp>
          <p:nvGrpSpPr>
            <p:cNvPr id="85" name="Group 85"/>
            <p:cNvGrpSpPr>
              <a:grpSpLocks noChangeAspect="1"/>
            </p:cNvGrpSpPr>
            <p:nvPr/>
          </p:nvGrpSpPr>
          <p:grpSpPr>
            <a:xfrm rot="-10800000">
              <a:off x="2027680" y="1832909"/>
              <a:ext cx="9361777" cy="9273106"/>
              <a:chOff x="0" y="0"/>
              <a:chExt cx="6767271" cy="6703174"/>
            </a:xfrm>
          </p:grpSpPr>
          <p:sp>
            <p:nvSpPr>
              <p:cNvPr id="86" name="Freeform 86"/>
              <p:cNvSpPr/>
              <p:nvPr/>
            </p:nvSpPr>
            <p:spPr>
              <a:xfrm>
                <a:off x="0" y="0"/>
                <a:ext cx="6767323" cy="6703187"/>
              </a:xfrm>
              <a:custGeom>
                <a:avLst/>
                <a:gdLst/>
                <a:ahLst/>
                <a:cxnLst/>
                <a:rect l="l" t="t" r="r" b="b"/>
                <a:pathLst>
                  <a:path w="6767323" h="6703187">
                    <a:moveTo>
                      <a:pt x="3387725" y="6703187"/>
                    </a:moveTo>
                    <a:cubicBezTo>
                      <a:pt x="3410712" y="6703187"/>
                      <a:pt x="3433699" y="6702933"/>
                      <a:pt x="3456686" y="6702425"/>
                    </a:cubicBezTo>
                    <a:lnTo>
                      <a:pt x="3456686" y="6685661"/>
                    </a:lnTo>
                    <a:cubicBezTo>
                      <a:pt x="3433699" y="6686169"/>
                      <a:pt x="3410839" y="6686423"/>
                      <a:pt x="3387852" y="6686423"/>
                    </a:cubicBezTo>
                    <a:lnTo>
                      <a:pt x="3387852" y="6703187"/>
                    </a:lnTo>
                    <a:close/>
                    <a:moveTo>
                      <a:pt x="3375660" y="6703187"/>
                    </a:moveTo>
                    <a:lnTo>
                      <a:pt x="3375660" y="6686423"/>
                    </a:lnTo>
                    <a:cubicBezTo>
                      <a:pt x="3352546" y="6686423"/>
                      <a:pt x="3329559" y="6686042"/>
                      <a:pt x="3306445" y="6685534"/>
                    </a:cubicBezTo>
                    <a:lnTo>
                      <a:pt x="3306445" y="6702298"/>
                    </a:lnTo>
                    <a:cubicBezTo>
                      <a:pt x="3329432" y="6702806"/>
                      <a:pt x="3352419" y="6703060"/>
                      <a:pt x="3375533" y="6703187"/>
                    </a:cubicBezTo>
                    <a:close/>
                    <a:moveTo>
                      <a:pt x="3699891" y="6688582"/>
                    </a:moveTo>
                    <a:cubicBezTo>
                      <a:pt x="3741928" y="6684645"/>
                      <a:pt x="3783711" y="6680073"/>
                      <a:pt x="3825240" y="6674612"/>
                    </a:cubicBezTo>
                    <a:cubicBezTo>
                      <a:pt x="3826510" y="6668897"/>
                      <a:pt x="3827780" y="6663055"/>
                      <a:pt x="3828923" y="6657213"/>
                    </a:cubicBezTo>
                    <a:lnTo>
                      <a:pt x="3828923" y="6657213"/>
                    </a:lnTo>
                    <a:cubicBezTo>
                      <a:pt x="3787394" y="6662674"/>
                      <a:pt x="3745738" y="6667373"/>
                      <a:pt x="3703828" y="6671437"/>
                    </a:cubicBezTo>
                    <a:cubicBezTo>
                      <a:pt x="3702558" y="6677279"/>
                      <a:pt x="3701161" y="6682994"/>
                      <a:pt x="3699891" y="6688709"/>
                    </a:cubicBezTo>
                    <a:close/>
                    <a:moveTo>
                      <a:pt x="3063113" y="6688200"/>
                    </a:moveTo>
                    <a:cubicBezTo>
                      <a:pt x="3061716" y="6682485"/>
                      <a:pt x="3060446" y="6676770"/>
                      <a:pt x="3059176" y="6670928"/>
                    </a:cubicBezTo>
                    <a:cubicBezTo>
                      <a:pt x="3017266" y="6666992"/>
                      <a:pt x="2975483" y="6662165"/>
                      <a:pt x="2934081" y="6656577"/>
                    </a:cubicBezTo>
                    <a:lnTo>
                      <a:pt x="2934081" y="6656577"/>
                    </a:lnTo>
                    <a:cubicBezTo>
                      <a:pt x="2935351" y="6662546"/>
                      <a:pt x="2936621" y="6668261"/>
                      <a:pt x="2937764" y="6673976"/>
                    </a:cubicBezTo>
                    <a:cubicBezTo>
                      <a:pt x="2979293" y="6679437"/>
                      <a:pt x="3021203" y="6684136"/>
                      <a:pt x="3063113" y="6688073"/>
                    </a:cubicBezTo>
                    <a:close/>
                    <a:moveTo>
                      <a:pt x="4041394" y="6639306"/>
                    </a:moveTo>
                    <a:cubicBezTo>
                      <a:pt x="4101846" y="6627368"/>
                      <a:pt x="4161917" y="6613778"/>
                      <a:pt x="4221099" y="6598793"/>
                    </a:cubicBezTo>
                    <a:lnTo>
                      <a:pt x="4217415" y="6594728"/>
                    </a:lnTo>
                    <a:cubicBezTo>
                      <a:pt x="4217288" y="6594474"/>
                      <a:pt x="4214113" y="6590919"/>
                      <a:pt x="4208906" y="6584442"/>
                    </a:cubicBezTo>
                    <a:cubicBezTo>
                      <a:pt x="4151121" y="6599047"/>
                      <a:pt x="4092828" y="6612000"/>
                      <a:pt x="4033900" y="6623558"/>
                    </a:cubicBezTo>
                    <a:cubicBezTo>
                      <a:pt x="4036313" y="6628764"/>
                      <a:pt x="4038726" y="6633972"/>
                      <a:pt x="4041266" y="6639178"/>
                    </a:cubicBezTo>
                    <a:close/>
                    <a:moveTo>
                      <a:pt x="2721991" y="6638544"/>
                    </a:moveTo>
                    <a:cubicBezTo>
                      <a:pt x="2724531" y="6633337"/>
                      <a:pt x="2726944" y="6628002"/>
                      <a:pt x="2729357" y="6622923"/>
                    </a:cubicBezTo>
                    <a:cubicBezTo>
                      <a:pt x="2670556" y="6611366"/>
                      <a:pt x="2612390" y="6598285"/>
                      <a:pt x="2554732" y="6583680"/>
                    </a:cubicBezTo>
                    <a:cubicBezTo>
                      <a:pt x="2549144" y="6590664"/>
                      <a:pt x="2545715" y="6594474"/>
                      <a:pt x="2545588" y="6594728"/>
                    </a:cubicBezTo>
                    <a:lnTo>
                      <a:pt x="2542794" y="6597903"/>
                    </a:lnTo>
                    <a:cubicBezTo>
                      <a:pt x="2601976" y="6613017"/>
                      <a:pt x="2661793" y="6626606"/>
                      <a:pt x="2722118" y="6638544"/>
                    </a:cubicBezTo>
                    <a:close/>
                    <a:moveTo>
                      <a:pt x="4221861" y="6598538"/>
                    </a:moveTo>
                    <a:cubicBezTo>
                      <a:pt x="4358639" y="6563613"/>
                      <a:pt x="4492117" y="6520433"/>
                      <a:pt x="4621657" y="6469506"/>
                    </a:cubicBezTo>
                    <a:lnTo>
                      <a:pt x="4615434" y="6453885"/>
                    </a:lnTo>
                    <a:cubicBezTo>
                      <a:pt x="4499229" y="6499605"/>
                      <a:pt x="4379849" y="6539102"/>
                      <a:pt x="4257675" y="6571742"/>
                    </a:cubicBezTo>
                    <a:lnTo>
                      <a:pt x="4221988" y="6598411"/>
                    </a:lnTo>
                    <a:close/>
                    <a:moveTo>
                      <a:pt x="4632833" y="6465061"/>
                    </a:moveTo>
                    <a:cubicBezTo>
                      <a:pt x="4828667" y="6387210"/>
                      <a:pt x="5015357" y="6291706"/>
                      <a:pt x="5191252" y="6180327"/>
                    </a:cubicBezTo>
                    <a:lnTo>
                      <a:pt x="5182108" y="6166230"/>
                    </a:lnTo>
                    <a:cubicBezTo>
                      <a:pt x="5007102" y="6276974"/>
                      <a:pt x="4821428" y="6371970"/>
                      <a:pt x="4626610" y="6449440"/>
                    </a:cubicBezTo>
                    <a:lnTo>
                      <a:pt x="4632960" y="6465061"/>
                    </a:lnTo>
                    <a:close/>
                    <a:moveTo>
                      <a:pt x="2539238" y="6597015"/>
                    </a:moveTo>
                    <a:lnTo>
                      <a:pt x="2503297" y="6570218"/>
                    </a:lnTo>
                    <a:cubicBezTo>
                      <a:pt x="2159762" y="6477381"/>
                      <a:pt x="1838071" y="6331585"/>
                      <a:pt x="1547368" y="6142101"/>
                    </a:cubicBezTo>
                    <a:lnTo>
                      <a:pt x="1538097" y="6156072"/>
                    </a:lnTo>
                    <a:cubicBezTo>
                      <a:pt x="1841500" y="6353937"/>
                      <a:pt x="2178812" y="6504432"/>
                      <a:pt x="2539238" y="6597016"/>
                    </a:cubicBezTo>
                    <a:close/>
                    <a:moveTo>
                      <a:pt x="5201412" y="6173978"/>
                    </a:moveTo>
                    <a:cubicBezTo>
                      <a:pt x="5376418" y="6062345"/>
                      <a:pt x="5540629" y="5934837"/>
                      <a:pt x="5691759" y="5793867"/>
                    </a:cubicBezTo>
                    <a:lnTo>
                      <a:pt x="5680075" y="5781802"/>
                    </a:lnTo>
                    <a:cubicBezTo>
                      <a:pt x="5529707" y="5922137"/>
                      <a:pt x="5366512" y="6048756"/>
                      <a:pt x="5192268" y="6159881"/>
                    </a:cubicBezTo>
                    <a:lnTo>
                      <a:pt x="5201412" y="6173978"/>
                    </a:lnTo>
                    <a:close/>
                    <a:moveTo>
                      <a:pt x="1528191" y="6149467"/>
                    </a:moveTo>
                    <a:lnTo>
                      <a:pt x="1537462" y="6135497"/>
                    </a:lnTo>
                    <a:cubicBezTo>
                      <a:pt x="1357249" y="6017133"/>
                      <a:pt x="1189101" y="5881878"/>
                      <a:pt x="1035177" y="5732018"/>
                    </a:cubicBezTo>
                    <a:lnTo>
                      <a:pt x="1023366" y="5743829"/>
                    </a:lnTo>
                    <a:cubicBezTo>
                      <a:pt x="1178052" y="5894578"/>
                      <a:pt x="1346962" y="6030341"/>
                      <a:pt x="1528191" y="6149467"/>
                    </a:cubicBezTo>
                    <a:close/>
                    <a:moveTo>
                      <a:pt x="5700522" y="5785612"/>
                    </a:moveTo>
                    <a:cubicBezTo>
                      <a:pt x="5858637" y="5637022"/>
                      <a:pt x="6002528" y="5473319"/>
                      <a:pt x="6129782" y="5296916"/>
                    </a:cubicBezTo>
                    <a:lnTo>
                      <a:pt x="6115939" y="5287264"/>
                    </a:lnTo>
                    <a:cubicBezTo>
                      <a:pt x="6009894" y="5434203"/>
                      <a:pt x="5892292" y="5572379"/>
                      <a:pt x="5764403" y="5700141"/>
                    </a:cubicBezTo>
                    <a:cubicBezTo>
                      <a:pt x="5739638" y="5724906"/>
                      <a:pt x="5714365" y="5749417"/>
                      <a:pt x="5688838" y="5773420"/>
                    </a:cubicBezTo>
                    <a:lnTo>
                      <a:pt x="5700522" y="5785485"/>
                    </a:lnTo>
                    <a:close/>
                    <a:moveTo>
                      <a:pt x="1014603" y="5735447"/>
                    </a:moveTo>
                    <a:lnTo>
                      <a:pt x="1026414" y="5723636"/>
                    </a:lnTo>
                    <a:cubicBezTo>
                      <a:pt x="1018540" y="5715889"/>
                      <a:pt x="1010666" y="5708142"/>
                      <a:pt x="1002792" y="5700268"/>
                    </a:cubicBezTo>
                    <a:cubicBezTo>
                      <a:pt x="861695" y="5559171"/>
                      <a:pt x="733044" y="5405628"/>
                      <a:pt x="618617" y="5241290"/>
                    </a:cubicBezTo>
                    <a:lnTo>
                      <a:pt x="604647" y="5250688"/>
                    </a:lnTo>
                    <a:cubicBezTo>
                      <a:pt x="725932" y="5424932"/>
                      <a:pt x="863219" y="5587238"/>
                      <a:pt x="1014476" y="5735447"/>
                    </a:cubicBezTo>
                    <a:close/>
                    <a:moveTo>
                      <a:pt x="6136640" y="5287137"/>
                    </a:moveTo>
                    <a:cubicBezTo>
                      <a:pt x="6268466" y="5102987"/>
                      <a:pt x="6382385" y="4904994"/>
                      <a:pt x="6475603" y="4695952"/>
                    </a:cubicBezTo>
                    <a:lnTo>
                      <a:pt x="6460109" y="4689348"/>
                    </a:lnTo>
                    <a:cubicBezTo>
                      <a:pt x="6413119" y="4794631"/>
                      <a:pt x="6360922" y="4897120"/>
                      <a:pt x="6303772" y="4996434"/>
                    </a:cubicBezTo>
                    <a:cubicBezTo>
                      <a:pt x="6292977" y="5015357"/>
                      <a:pt x="6281928" y="5034026"/>
                      <a:pt x="6270625" y="5052695"/>
                    </a:cubicBezTo>
                    <a:cubicBezTo>
                      <a:pt x="6224270" y="5129657"/>
                      <a:pt x="6174994" y="5204714"/>
                      <a:pt x="6122797" y="5277612"/>
                    </a:cubicBezTo>
                    <a:lnTo>
                      <a:pt x="6136640" y="5287137"/>
                    </a:lnTo>
                    <a:close/>
                    <a:moveTo>
                      <a:pt x="598043" y="5240782"/>
                    </a:moveTo>
                    <a:lnTo>
                      <a:pt x="612013" y="5231384"/>
                    </a:lnTo>
                    <a:cubicBezTo>
                      <a:pt x="573024" y="5174869"/>
                      <a:pt x="535559" y="5117084"/>
                      <a:pt x="499999" y="5058283"/>
                    </a:cubicBezTo>
                    <a:cubicBezTo>
                      <a:pt x="486029" y="5035169"/>
                      <a:pt x="472440" y="5012055"/>
                      <a:pt x="458978" y="4988687"/>
                    </a:cubicBezTo>
                    <a:cubicBezTo>
                      <a:pt x="400177" y="4885817"/>
                      <a:pt x="346583" y="4779518"/>
                      <a:pt x="298577" y="4670171"/>
                    </a:cubicBezTo>
                    <a:cubicBezTo>
                      <a:pt x="296672" y="4665726"/>
                      <a:pt x="294767" y="4661281"/>
                      <a:pt x="292862" y="4656836"/>
                    </a:cubicBezTo>
                    <a:lnTo>
                      <a:pt x="277368" y="4663186"/>
                    </a:lnTo>
                    <a:cubicBezTo>
                      <a:pt x="365633" y="4866894"/>
                      <a:pt x="473202" y="5060188"/>
                      <a:pt x="598043" y="5240782"/>
                    </a:cubicBezTo>
                    <a:close/>
                    <a:moveTo>
                      <a:pt x="6480429" y="4685030"/>
                    </a:moveTo>
                    <a:cubicBezTo>
                      <a:pt x="6571107" y="4479671"/>
                      <a:pt x="6641846" y="4263898"/>
                      <a:pt x="6690487" y="4039616"/>
                    </a:cubicBezTo>
                    <a:lnTo>
                      <a:pt x="6673977" y="4036314"/>
                    </a:lnTo>
                    <a:cubicBezTo>
                      <a:pt x="6671564" y="4047490"/>
                      <a:pt x="6669151" y="4058539"/>
                      <a:pt x="6666611" y="4069588"/>
                    </a:cubicBezTo>
                    <a:cubicBezTo>
                      <a:pt x="6664452" y="4079240"/>
                      <a:pt x="6662166" y="4089019"/>
                      <a:pt x="6659880" y="4098544"/>
                    </a:cubicBezTo>
                    <a:cubicBezTo>
                      <a:pt x="6651751" y="4132834"/>
                      <a:pt x="6643115" y="4166997"/>
                      <a:pt x="6633972" y="4200778"/>
                    </a:cubicBezTo>
                    <a:cubicBezTo>
                      <a:pt x="6632321" y="4206747"/>
                      <a:pt x="6630670" y="4212717"/>
                      <a:pt x="6629019" y="4218813"/>
                    </a:cubicBezTo>
                    <a:cubicBezTo>
                      <a:pt x="6614413" y="4271518"/>
                      <a:pt x="6598538" y="4323842"/>
                      <a:pt x="6581521" y="4375531"/>
                    </a:cubicBezTo>
                    <a:cubicBezTo>
                      <a:pt x="6581521" y="4375531"/>
                      <a:pt x="6581521" y="4375658"/>
                      <a:pt x="6581521" y="4375658"/>
                    </a:cubicBezTo>
                    <a:cubicBezTo>
                      <a:pt x="6579489" y="4381754"/>
                      <a:pt x="6577457" y="4387723"/>
                      <a:pt x="6575552" y="4393692"/>
                    </a:cubicBezTo>
                    <a:cubicBezTo>
                      <a:pt x="6560820" y="4437380"/>
                      <a:pt x="6545199" y="4480687"/>
                      <a:pt x="6528816" y="4523613"/>
                    </a:cubicBezTo>
                    <a:cubicBezTo>
                      <a:pt x="6526530" y="4529709"/>
                      <a:pt x="6524117" y="4535678"/>
                      <a:pt x="6521831" y="4541774"/>
                    </a:cubicBezTo>
                    <a:cubicBezTo>
                      <a:pt x="6507988" y="4577207"/>
                      <a:pt x="6493510" y="4612513"/>
                      <a:pt x="6478651" y="4647311"/>
                    </a:cubicBezTo>
                    <a:lnTo>
                      <a:pt x="6476873" y="4651629"/>
                    </a:lnTo>
                    <a:cubicBezTo>
                      <a:pt x="6474333" y="4657598"/>
                      <a:pt x="6471666" y="4663567"/>
                      <a:pt x="6468999" y="4669663"/>
                    </a:cubicBezTo>
                    <a:cubicBezTo>
                      <a:pt x="6467729" y="4672584"/>
                      <a:pt x="6466459" y="4675505"/>
                      <a:pt x="6465189" y="4678299"/>
                    </a:cubicBezTo>
                    <a:lnTo>
                      <a:pt x="6480683" y="4684903"/>
                    </a:lnTo>
                    <a:close/>
                    <a:moveTo>
                      <a:pt x="272542" y="4652264"/>
                    </a:moveTo>
                    <a:lnTo>
                      <a:pt x="288036" y="4645787"/>
                    </a:lnTo>
                    <a:cubicBezTo>
                      <a:pt x="273304" y="4611624"/>
                      <a:pt x="259207" y="4576953"/>
                      <a:pt x="245618" y="4542155"/>
                    </a:cubicBezTo>
                    <a:cubicBezTo>
                      <a:pt x="243205" y="4536186"/>
                      <a:pt x="240919" y="4530090"/>
                      <a:pt x="238633" y="4523994"/>
                    </a:cubicBezTo>
                    <a:cubicBezTo>
                      <a:pt x="222250" y="4481068"/>
                      <a:pt x="206629" y="4437761"/>
                      <a:pt x="191897" y="4394073"/>
                    </a:cubicBezTo>
                    <a:cubicBezTo>
                      <a:pt x="189865" y="4388104"/>
                      <a:pt x="187833" y="4382008"/>
                      <a:pt x="185928" y="4376039"/>
                    </a:cubicBezTo>
                    <a:cubicBezTo>
                      <a:pt x="185928" y="4376039"/>
                      <a:pt x="185928" y="4375912"/>
                      <a:pt x="185928" y="4375912"/>
                    </a:cubicBezTo>
                    <a:cubicBezTo>
                      <a:pt x="168783" y="4324222"/>
                      <a:pt x="153035" y="4271899"/>
                      <a:pt x="138430" y="4219194"/>
                    </a:cubicBezTo>
                    <a:cubicBezTo>
                      <a:pt x="136779" y="4213225"/>
                      <a:pt x="135128" y="4207256"/>
                      <a:pt x="133477" y="4201159"/>
                    </a:cubicBezTo>
                    <a:cubicBezTo>
                      <a:pt x="124333" y="4167250"/>
                      <a:pt x="115697" y="4133088"/>
                      <a:pt x="107569" y="4098797"/>
                    </a:cubicBezTo>
                    <a:cubicBezTo>
                      <a:pt x="105283" y="4089145"/>
                      <a:pt x="102997" y="4079494"/>
                      <a:pt x="100838" y="4069842"/>
                    </a:cubicBezTo>
                    <a:cubicBezTo>
                      <a:pt x="97409" y="4054728"/>
                      <a:pt x="94107" y="4039615"/>
                      <a:pt x="90805" y="4024502"/>
                    </a:cubicBezTo>
                    <a:lnTo>
                      <a:pt x="74295" y="4027677"/>
                    </a:lnTo>
                    <a:cubicBezTo>
                      <a:pt x="120396" y="4244339"/>
                      <a:pt x="187198" y="4453127"/>
                      <a:pt x="272669" y="4652263"/>
                    </a:cubicBezTo>
                    <a:close/>
                    <a:moveTo>
                      <a:pt x="6693027" y="4027932"/>
                    </a:moveTo>
                    <a:cubicBezTo>
                      <a:pt x="6737477" y="3819398"/>
                      <a:pt x="6762623" y="3603752"/>
                      <a:pt x="6766687" y="3382899"/>
                    </a:cubicBezTo>
                    <a:lnTo>
                      <a:pt x="6749923" y="3382899"/>
                    </a:lnTo>
                    <a:cubicBezTo>
                      <a:pt x="6749669" y="3395853"/>
                      <a:pt x="6749415" y="3408807"/>
                      <a:pt x="6749034" y="3421634"/>
                    </a:cubicBezTo>
                    <a:cubicBezTo>
                      <a:pt x="6748907" y="3427603"/>
                      <a:pt x="6748652" y="3433445"/>
                      <a:pt x="6748399" y="3439287"/>
                    </a:cubicBezTo>
                    <a:cubicBezTo>
                      <a:pt x="6744716" y="3544951"/>
                      <a:pt x="6736080" y="3649472"/>
                      <a:pt x="6722872" y="3752469"/>
                    </a:cubicBezTo>
                    <a:cubicBezTo>
                      <a:pt x="6722872" y="3752596"/>
                      <a:pt x="6722872" y="3752596"/>
                      <a:pt x="6722872" y="3752596"/>
                    </a:cubicBezTo>
                    <a:cubicBezTo>
                      <a:pt x="6722110" y="3758565"/>
                      <a:pt x="6721348" y="3764407"/>
                      <a:pt x="6720586" y="3770376"/>
                    </a:cubicBezTo>
                    <a:cubicBezTo>
                      <a:pt x="6714998" y="3811778"/>
                      <a:pt x="6708775" y="3853053"/>
                      <a:pt x="6701663" y="3893947"/>
                    </a:cubicBezTo>
                    <a:cubicBezTo>
                      <a:pt x="6699885" y="3904107"/>
                      <a:pt x="6698107" y="3914267"/>
                      <a:pt x="6696329" y="3924427"/>
                    </a:cubicBezTo>
                    <a:cubicBezTo>
                      <a:pt x="6690233" y="3957955"/>
                      <a:pt x="6683629" y="3991356"/>
                      <a:pt x="6676644" y="4024503"/>
                    </a:cubicBezTo>
                    <a:lnTo>
                      <a:pt x="6693154" y="4027805"/>
                    </a:lnTo>
                    <a:close/>
                    <a:moveTo>
                      <a:pt x="71755" y="4015867"/>
                    </a:moveTo>
                    <a:lnTo>
                      <a:pt x="88265" y="4012692"/>
                    </a:lnTo>
                    <a:cubicBezTo>
                      <a:pt x="82169" y="3983482"/>
                      <a:pt x="76454" y="3954145"/>
                      <a:pt x="71120" y="3924681"/>
                    </a:cubicBezTo>
                    <a:cubicBezTo>
                      <a:pt x="69342" y="3914521"/>
                      <a:pt x="67564" y="3904361"/>
                      <a:pt x="65786" y="3894201"/>
                    </a:cubicBezTo>
                    <a:cubicBezTo>
                      <a:pt x="58801" y="3853180"/>
                      <a:pt x="52451" y="3812032"/>
                      <a:pt x="46863" y="3770630"/>
                    </a:cubicBezTo>
                    <a:cubicBezTo>
                      <a:pt x="46101" y="3764661"/>
                      <a:pt x="45339" y="3758819"/>
                      <a:pt x="44577" y="3752850"/>
                    </a:cubicBezTo>
                    <a:cubicBezTo>
                      <a:pt x="44577" y="3752850"/>
                      <a:pt x="44577" y="3752723"/>
                      <a:pt x="44577" y="3752723"/>
                    </a:cubicBezTo>
                    <a:cubicBezTo>
                      <a:pt x="31369" y="3649726"/>
                      <a:pt x="22733" y="3545205"/>
                      <a:pt x="19050" y="3439541"/>
                    </a:cubicBezTo>
                    <a:cubicBezTo>
                      <a:pt x="18796" y="3433572"/>
                      <a:pt x="18669" y="3427730"/>
                      <a:pt x="18415" y="3421888"/>
                    </a:cubicBezTo>
                    <a:cubicBezTo>
                      <a:pt x="18034" y="3407028"/>
                      <a:pt x="17653" y="3392043"/>
                      <a:pt x="17399" y="3377184"/>
                    </a:cubicBezTo>
                    <a:lnTo>
                      <a:pt x="635" y="3377184"/>
                    </a:lnTo>
                    <a:lnTo>
                      <a:pt x="635" y="3377184"/>
                    </a:lnTo>
                    <a:cubicBezTo>
                      <a:pt x="4318" y="3595751"/>
                      <a:pt x="28702" y="3809238"/>
                      <a:pt x="71882" y="4015867"/>
                    </a:cubicBezTo>
                    <a:close/>
                    <a:moveTo>
                      <a:pt x="6766941" y="3370834"/>
                    </a:moveTo>
                    <a:cubicBezTo>
                      <a:pt x="6767195" y="3353816"/>
                      <a:pt x="6767323" y="3336544"/>
                      <a:pt x="6767323" y="3319399"/>
                    </a:cubicBezTo>
                    <a:cubicBezTo>
                      <a:pt x="6767323" y="3119755"/>
                      <a:pt x="6750051" y="2924429"/>
                      <a:pt x="6716904" y="2734310"/>
                    </a:cubicBezTo>
                    <a:lnTo>
                      <a:pt x="6700394" y="2737485"/>
                    </a:lnTo>
                    <a:cubicBezTo>
                      <a:pt x="6733287" y="2926461"/>
                      <a:pt x="6750559" y="3121025"/>
                      <a:pt x="6750559" y="3319399"/>
                    </a:cubicBezTo>
                    <a:cubicBezTo>
                      <a:pt x="6750559" y="3336544"/>
                      <a:pt x="6750432" y="3353689"/>
                      <a:pt x="6750178" y="3370707"/>
                    </a:cubicBezTo>
                    <a:lnTo>
                      <a:pt x="6766942" y="3370707"/>
                    </a:lnTo>
                    <a:close/>
                    <a:moveTo>
                      <a:pt x="17145" y="3365246"/>
                    </a:moveTo>
                    <a:cubicBezTo>
                      <a:pt x="16891" y="3350006"/>
                      <a:pt x="16891" y="3334766"/>
                      <a:pt x="16891" y="3319526"/>
                    </a:cubicBezTo>
                    <a:cubicBezTo>
                      <a:pt x="16891" y="3117596"/>
                      <a:pt x="34671" y="2919730"/>
                      <a:pt x="68707" y="2727706"/>
                    </a:cubicBezTo>
                    <a:lnTo>
                      <a:pt x="52197" y="2724404"/>
                    </a:lnTo>
                    <a:cubicBezTo>
                      <a:pt x="17907" y="2917571"/>
                      <a:pt x="0" y="3116580"/>
                      <a:pt x="0" y="3319526"/>
                    </a:cubicBezTo>
                    <a:cubicBezTo>
                      <a:pt x="0" y="3334766"/>
                      <a:pt x="127" y="3350006"/>
                      <a:pt x="254" y="3365246"/>
                    </a:cubicBezTo>
                    <a:lnTo>
                      <a:pt x="17018" y="3365246"/>
                    </a:lnTo>
                    <a:close/>
                    <a:moveTo>
                      <a:pt x="6698361" y="2725801"/>
                    </a:moveTo>
                    <a:lnTo>
                      <a:pt x="6714871" y="2722626"/>
                    </a:lnTo>
                    <a:cubicBezTo>
                      <a:pt x="6675627" y="2501773"/>
                      <a:pt x="6614795" y="2288286"/>
                      <a:pt x="6534912" y="2084578"/>
                    </a:cubicBezTo>
                    <a:lnTo>
                      <a:pt x="6519418" y="2090928"/>
                    </a:lnTo>
                    <a:cubicBezTo>
                      <a:pt x="6598920" y="2293747"/>
                      <a:pt x="6659373" y="2506091"/>
                      <a:pt x="6698488" y="2725801"/>
                    </a:cubicBezTo>
                    <a:close/>
                    <a:moveTo>
                      <a:pt x="70739" y="2715895"/>
                    </a:moveTo>
                    <a:cubicBezTo>
                      <a:pt x="111760" y="2488946"/>
                      <a:pt x="175514" y="2270125"/>
                      <a:pt x="259715" y="2061464"/>
                    </a:cubicBezTo>
                    <a:lnTo>
                      <a:pt x="244221" y="2054860"/>
                    </a:lnTo>
                    <a:cubicBezTo>
                      <a:pt x="159766" y="2264410"/>
                      <a:pt x="95504" y="2484628"/>
                      <a:pt x="54229" y="2712593"/>
                    </a:cubicBezTo>
                    <a:lnTo>
                      <a:pt x="70739" y="2715895"/>
                    </a:lnTo>
                    <a:close/>
                    <a:moveTo>
                      <a:pt x="6514846" y="2079752"/>
                    </a:moveTo>
                    <a:lnTo>
                      <a:pt x="6530339" y="2073402"/>
                    </a:lnTo>
                    <a:cubicBezTo>
                      <a:pt x="6447027" y="1863090"/>
                      <a:pt x="6343142" y="1663192"/>
                      <a:pt x="6221349" y="1475994"/>
                    </a:cubicBezTo>
                    <a:lnTo>
                      <a:pt x="6207378" y="1485392"/>
                    </a:lnTo>
                    <a:cubicBezTo>
                      <a:pt x="6328663" y="1671574"/>
                      <a:pt x="6431914" y="1870456"/>
                      <a:pt x="6514846" y="2079752"/>
                    </a:cubicBezTo>
                    <a:close/>
                    <a:moveTo>
                      <a:pt x="264160" y="2050415"/>
                    </a:moveTo>
                    <a:cubicBezTo>
                      <a:pt x="351155" y="1836674"/>
                      <a:pt x="459613" y="1633855"/>
                      <a:pt x="586613" y="1444752"/>
                    </a:cubicBezTo>
                    <a:lnTo>
                      <a:pt x="572897" y="1435100"/>
                    </a:lnTo>
                    <a:cubicBezTo>
                      <a:pt x="445135" y="1625219"/>
                      <a:pt x="336296" y="1828927"/>
                      <a:pt x="248793" y="2043811"/>
                    </a:cubicBezTo>
                    <a:lnTo>
                      <a:pt x="264287" y="2050415"/>
                    </a:lnTo>
                    <a:close/>
                    <a:moveTo>
                      <a:pt x="6200775" y="1475359"/>
                    </a:moveTo>
                    <a:lnTo>
                      <a:pt x="6214745" y="1465961"/>
                    </a:lnTo>
                    <a:cubicBezTo>
                      <a:pt x="6095365" y="1284097"/>
                      <a:pt x="5959094" y="1114425"/>
                      <a:pt x="5807837" y="959104"/>
                    </a:cubicBezTo>
                    <a:lnTo>
                      <a:pt x="5796026" y="971042"/>
                    </a:lnTo>
                    <a:cubicBezTo>
                      <a:pt x="5946394" y="1125474"/>
                      <a:pt x="6082157" y="1294384"/>
                      <a:pt x="6200775" y="1475359"/>
                    </a:cubicBezTo>
                    <a:close/>
                    <a:moveTo>
                      <a:pt x="593471" y="1434719"/>
                    </a:moveTo>
                    <a:cubicBezTo>
                      <a:pt x="714121" y="1256538"/>
                      <a:pt x="851281" y="1090422"/>
                      <a:pt x="1002919" y="938784"/>
                    </a:cubicBezTo>
                    <a:cubicBezTo>
                      <a:pt x="1008634" y="933196"/>
                      <a:pt x="1014222" y="927481"/>
                      <a:pt x="1019937" y="921893"/>
                    </a:cubicBezTo>
                    <a:lnTo>
                      <a:pt x="1008253" y="909828"/>
                    </a:lnTo>
                    <a:cubicBezTo>
                      <a:pt x="849122" y="1066800"/>
                      <a:pt x="705358" y="1239393"/>
                      <a:pt x="579628" y="1425194"/>
                    </a:cubicBezTo>
                    <a:lnTo>
                      <a:pt x="593471" y="1434846"/>
                    </a:lnTo>
                    <a:close/>
                    <a:moveTo>
                      <a:pt x="5787771" y="962406"/>
                    </a:moveTo>
                    <a:lnTo>
                      <a:pt x="5799709" y="950595"/>
                    </a:lnTo>
                    <a:cubicBezTo>
                      <a:pt x="5642102" y="789940"/>
                      <a:pt x="5468620" y="644906"/>
                      <a:pt x="5281803" y="518033"/>
                    </a:cubicBezTo>
                    <a:lnTo>
                      <a:pt x="5272532" y="532003"/>
                    </a:lnTo>
                    <a:cubicBezTo>
                      <a:pt x="5449316" y="652018"/>
                      <a:pt x="5613908" y="788289"/>
                      <a:pt x="5764530" y="938784"/>
                    </a:cubicBezTo>
                    <a:cubicBezTo>
                      <a:pt x="5772277" y="946658"/>
                      <a:pt x="5780151" y="954532"/>
                      <a:pt x="5787898" y="962406"/>
                    </a:cubicBezTo>
                    <a:close/>
                    <a:moveTo>
                      <a:pt x="1028446" y="913638"/>
                    </a:moveTo>
                    <a:cubicBezTo>
                      <a:pt x="1178560" y="766572"/>
                      <a:pt x="1342517" y="633476"/>
                      <a:pt x="1518031" y="516509"/>
                    </a:cubicBezTo>
                    <a:lnTo>
                      <a:pt x="1508887" y="502412"/>
                    </a:lnTo>
                    <a:cubicBezTo>
                      <a:pt x="1332357" y="620014"/>
                      <a:pt x="1167765" y="753745"/>
                      <a:pt x="1016762" y="901573"/>
                    </a:cubicBezTo>
                    <a:lnTo>
                      <a:pt x="1028446" y="913765"/>
                    </a:lnTo>
                    <a:close/>
                    <a:moveTo>
                      <a:pt x="5262499" y="525272"/>
                    </a:moveTo>
                    <a:lnTo>
                      <a:pt x="5271770" y="511302"/>
                    </a:lnTo>
                    <a:cubicBezTo>
                      <a:pt x="5124704" y="412242"/>
                      <a:pt x="4969383" y="324485"/>
                      <a:pt x="4807331" y="249047"/>
                    </a:cubicBezTo>
                    <a:lnTo>
                      <a:pt x="4807331" y="249047"/>
                    </a:lnTo>
                    <a:cubicBezTo>
                      <a:pt x="4809744" y="256286"/>
                      <a:pt x="4812030" y="263525"/>
                      <a:pt x="4814189" y="270764"/>
                    </a:cubicBezTo>
                    <a:cubicBezTo>
                      <a:pt x="4970526" y="344297"/>
                      <a:pt x="5120386" y="429514"/>
                      <a:pt x="5262499" y="525145"/>
                    </a:cubicBezTo>
                    <a:close/>
                    <a:moveTo>
                      <a:pt x="1528064" y="509778"/>
                    </a:moveTo>
                    <a:cubicBezTo>
                      <a:pt x="1663700" y="419989"/>
                      <a:pt x="1806321" y="339725"/>
                      <a:pt x="1954784" y="270129"/>
                    </a:cubicBezTo>
                    <a:cubicBezTo>
                      <a:pt x="1956943" y="262890"/>
                      <a:pt x="1959229" y="255651"/>
                      <a:pt x="1961642" y="248412"/>
                    </a:cubicBezTo>
                    <a:lnTo>
                      <a:pt x="1961642" y="248412"/>
                    </a:lnTo>
                    <a:cubicBezTo>
                      <a:pt x="1807337" y="319913"/>
                      <a:pt x="1659509" y="402717"/>
                      <a:pt x="1518920" y="495808"/>
                    </a:cubicBezTo>
                    <a:lnTo>
                      <a:pt x="1528064" y="509905"/>
                    </a:lnTo>
                    <a:close/>
                    <a:moveTo>
                      <a:pt x="4574032" y="169291"/>
                    </a:moveTo>
                    <a:cubicBezTo>
                      <a:pt x="4571238" y="162179"/>
                      <a:pt x="4568444" y="155194"/>
                      <a:pt x="4565523" y="148082"/>
                    </a:cubicBezTo>
                    <a:cubicBezTo>
                      <a:pt x="4396994" y="85217"/>
                      <a:pt x="4222242" y="35433"/>
                      <a:pt x="4042283" y="0"/>
                    </a:cubicBezTo>
                    <a:lnTo>
                      <a:pt x="4038981" y="16510"/>
                    </a:lnTo>
                    <a:cubicBezTo>
                      <a:pt x="4223131" y="52832"/>
                      <a:pt x="4401947" y="104267"/>
                      <a:pt x="4574032" y="169291"/>
                    </a:cubicBezTo>
                    <a:close/>
                  </a:path>
                </a:pathLst>
              </a:custGeom>
              <a:blipFill>
                <a:blip r:embed="rId45"/>
                <a:stretch>
                  <a:fillRect l="-190" t="-140" r="-106" b="-114"/>
                </a:stretch>
              </a:blipFill>
            </p:spPr>
            <p:txBody>
              <a:bodyPr/>
              <a:lstStyle/>
              <a:p>
                <a:endParaRPr lang="en-NZ"/>
              </a:p>
            </p:txBody>
          </p:sp>
        </p:grpSp>
        <p:grpSp>
          <p:nvGrpSpPr>
            <p:cNvPr id="87" name="Group 87"/>
            <p:cNvGrpSpPr>
              <a:grpSpLocks noChangeAspect="1"/>
            </p:cNvGrpSpPr>
            <p:nvPr/>
          </p:nvGrpSpPr>
          <p:grpSpPr>
            <a:xfrm>
              <a:off x="5803973" y="11084511"/>
              <a:ext cx="94012" cy="38915"/>
              <a:chOff x="0" y="0"/>
              <a:chExt cx="50965" cy="21095"/>
            </a:xfrm>
          </p:grpSpPr>
          <p:sp>
            <p:nvSpPr>
              <p:cNvPr id="88" name="Freeform 88"/>
              <p:cNvSpPr/>
              <p:nvPr/>
            </p:nvSpPr>
            <p:spPr>
              <a:xfrm>
                <a:off x="0" y="0"/>
                <a:ext cx="50927" cy="21082"/>
              </a:xfrm>
              <a:custGeom>
                <a:avLst/>
                <a:gdLst/>
                <a:ahLst/>
                <a:cxnLst/>
                <a:rect l="l" t="t" r="r" b="b"/>
                <a:pathLst>
                  <a:path w="50927" h="21082">
                    <a:moveTo>
                      <a:pt x="2413" y="0"/>
                    </a:moveTo>
                    <a:lnTo>
                      <a:pt x="0" y="12319"/>
                    </a:lnTo>
                    <a:cubicBezTo>
                      <a:pt x="15494" y="15367"/>
                      <a:pt x="31242" y="18288"/>
                      <a:pt x="46863" y="21082"/>
                    </a:cubicBezTo>
                    <a:cubicBezTo>
                      <a:pt x="48387" y="17145"/>
                      <a:pt x="49657" y="13081"/>
                      <a:pt x="50927" y="9017"/>
                    </a:cubicBezTo>
                    <a:cubicBezTo>
                      <a:pt x="34671" y="6096"/>
                      <a:pt x="18542" y="3175"/>
                      <a:pt x="2413" y="0"/>
                    </a:cubicBezTo>
                  </a:path>
                </a:pathLst>
              </a:custGeom>
              <a:solidFill>
                <a:srgbClr val="1F1B1D"/>
              </a:solidFill>
            </p:spPr>
            <p:txBody>
              <a:bodyPr/>
              <a:lstStyle/>
              <a:p>
                <a:endParaRPr lang="en-NZ"/>
              </a:p>
            </p:txBody>
          </p:sp>
        </p:grpSp>
        <p:grpSp>
          <p:nvGrpSpPr>
            <p:cNvPr id="89" name="Group 89"/>
            <p:cNvGrpSpPr>
              <a:grpSpLocks noChangeAspect="1"/>
            </p:cNvGrpSpPr>
            <p:nvPr/>
          </p:nvGrpSpPr>
          <p:grpSpPr>
            <a:xfrm rot="-10800000">
              <a:off x="7517378" y="10872751"/>
              <a:ext cx="835742" cy="250956"/>
              <a:chOff x="0" y="0"/>
              <a:chExt cx="604126" cy="181407"/>
            </a:xfrm>
          </p:grpSpPr>
          <p:sp>
            <p:nvSpPr>
              <p:cNvPr id="90" name="Freeform 90"/>
              <p:cNvSpPr/>
              <p:nvPr/>
            </p:nvSpPr>
            <p:spPr>
              <a:xfrm>
                <a:off x="0" y="0"/>
                <a:ext cx="604139" cy="181356"/>
              </a:xfrm>
              <a:custGeom>
                <a:avLst/>
                <a:gdLst/>
                <a:ahLst/>
                <a:cxnLst/>
                <a:rect l="l" t="t" r="r" b="b"/>
                <a:pathLst>
                  <a:path w="604139" h="181356">
                    <a:moveTo>
                      <a:pt x="0" y="181356"/>
                    </a:moveTo>
                    <a:cubicBezTo>
                      <a:pt x="166116" y="118745"/>
                      <a:pt x="338455" y="68707"/>
                      <a:pt x="516001" y="32766"/>
                    </a:cubicBezTo>
                    <a:lnTo>
                      <a:pt x="512699" y="16256"/>
                    </a:lnTo>
                    <a:cubicBezTo>
                      <a:pt x="339471" y="51435"/>
                      <a:pt x="171069" y="99822"/>
                      <a:pt x="8636" y="160274"/>
                    </a:cubicBezTo>
                    <a:cubicBezTo>
                      <a:pt x="5588" y="167259"/>
                      <a:pt x="2667" y="174371"/>
                      <a:pt x="0" y="181356"/>
                    </a:cubicBezTo>
                    <a:close/>
                    <a:moveTo>
                      <a:pt x="527685" y="30353"/>
                    </a:moveTo>
                    <a:cubicBezTo>
                      <a:pt x="553085" y="25273"/>
                      <a:pt x="578485" y="20574"/>
                      <a:pt x="604139" y="16002"/>
                    </a:cubicBezTo>
                    <a:cubicBezTo>
                      <a:pt x="602488" y="10668"/>
                      <a:pt x="600710" y="5207"/>
                      <a:pt x="598805" y="0"/>
                    </a:cubicBezTo>
                    <a:cubicBezTo>
                      <a:pt x="573913" y="4318"/>
                      <a:pt x="549148" y="9017"/>
                      <a:pt x="524510" y="13970"/>
                    </a:cubicBezTo>
                    <a:lnTo>
                      <a:pt x="527812" y="30480"/>
                    </a:lnTo>
                    <a:close/>
                  </a:path>
                </a:pathLst>
              </a:custGeom>
              <a:blipFill>
                <a:blip r:embed="rId46"/>
                <a:stretch>
                  <a:fillRect l="-2043" t="-3431" r="-1101" b="-7577"/>
                </a:stretch>
              </a:blipFill>
            </p:spPr>
            <p:txBody>
              <a:bodyPr/>
              <a:lstStyle/>
              <a:p>
                <a:endParaRPr lang="en-NZ"/>
              </a:p>
            </p:txBody>
          </p:sp>
        </p:grpSp>
        <p:grpSp>
          <p:nvGrpSpPr>
            <p:cNvPr id="91" name="Group 91"/>
            <p:cNvGrpSpPr>
              <a:grpSpLocks noChangeAspect="1"/>
            </p:cNvGrpSpPr>
            <p:nvPr/>
          </p:nvGrpSpPr>
          <p:grpSpPr>
            <a:xfrm>
              <a:off x="6114664" y="11134407"/>
              <a:ext cx="361483" cy="54025"/>
              <a:chOff x="0" y="0"/>
              <a:chExt cx="195974" cy="29286"/>
            </a:xfrm>
          </p:grpSpPr>
          <p:sp>
            <p:nvSpPr>
              <p:cNvPr id="92" name="Freeform 92"/>
              <p:cNvSpPr/>
              <p:nvPr/>
            </p:nvSpPr>
            <p:spPr>
              <a:xfrm>
                <a:off x="0" y="0"/>
                <a:ext cx="195961" cy="29337"/>
              </a:xfrm>
              <a:custGeom>
                <a:avLst/>
                <a:gdLst/>
                <a:ahLst/>
                <a:cxnLst/>
                <a:rect l="l" t="t" r="r" b="b"/>
                <a:pathLst>
                  <a:path w="195961" h="29337">
                    <a:moveTo>
                      <a:pt x="2159" y="0"/>
                    </a:moveTo>
                    <a:cubicBezTo>
                      <a:pt x="1524" y="4064"/>
                      <a:pt x="762" y="8255"/>
                      <a:pt x="0" y="12446"/>
                    </a:cubicBezTo>
                    <a:cubicBezTo>
                      <a:pt x="62484" y="20320"/>
                      <a:pt x="125857" y="26035"/>
                      <a:pt x="189738" y="29337"/>
                    </a:cubicBezTo>
                    <a:cubicBezTo>
                      <a:pt x="191516" y="26289"/>
                      <a:pt x="193675" y="22225"/>
                      <a:pt x="195961" y="17018"/>
                    </a:cubicBezTo>
                    <a:cubicBezTo>
                      <a:pt x="130683" y="13716"/>
                      <a:pt x="66040" y="8128"/>
                      <a:pt x="2159" y="0"/>
                    </a:cubicBezTo>
                  </a:path>
                </a:pathLst>
              </a:custGeom>
              <a:solidFill>
                <a:srgbClr val="1F1B1D"/>
              </a:solidFill>
            </p:spPr>
            <p:txBody>
              <a:bodyPr/>
              <a:lstStyle/>
              <a:p>
                <a:endParaRPr lang="en-NZ"/>
              </a:p>
            </p:txBody>
          </p:sp>
        </p:grpSp>
        <p:grpSp>
          <p:nvGrpSpPr>
            <p:cNvPr id="93" name="Group 93"/>
            <p:cNvGrpSpPr>
              <a:grpSpLocks noChangeAspect="1"/>
            </p:cNvGrpSpPr>
            <p:nvPr/>
          </p:nvGrpSpPr>
          <p:grpSpPr>
            <a:xfrm rot="-10800000">
              <a:off x="6711766" y="11134636"/>
              <a:ext cx="588862" cy="60033"/>
              <a:chOff x="0" y="0"/>
              <a:chExt cx="425666" cy="43396"/>
            </a:xfrm>
          </p:grpSpPr>
          <p:sp>
            <p:nvSpPr>
              <p:cNvPr id="94" name="Freeform 94"/>
              <p:cNvSpPr/>
              <p:nvPr/>
            </p:nvSpPr>
            <p:spPr>
              <a:xfrm>
                <a:off x="0" y="0"/>
                <a:ext cx="425704" cy="43434"/>
              </a:xfrm>
              <a:custGeom>
                <a:avLst/>
                <a:gdLst/>
                <a:ahLst/>
                <a:cxnLst/>
                <a:rect l="l" t="t" r="r" b="b"/>
                <a:pathLst>
                  <a:path w="425704" h="43434">
                    <a:moveTo>
                      <a:pt x="2794" y="43434"/>
                    </a:moveTo>
                    <a:cubicBezTo>
                      <a:pt x="88011" y="32639"/>
                      <a:pt x="174244" y="25146"/>
                      <a:pt x="261239" y="20955"/>
                    </a:cubicBezTo>
                    <a:cubicBezTo>
                      <a:pt x="258191" y="13970"/>
                      <a:pt x="255270" y="8509"/>
                      <a:pt x="252857" y="4572"/>
                    </a:cubicBezTo>
                    <a:cubicBezTo>
                      <a:pt x="167767" y="8763"/>
                      <a:pt x="83439" y="16256"/>
                      <a:pt x="0" y="26797"/>
                    </a:cubicBezTo>
                    <a:cubicBezTo>
                      <a:pt x="1016" y="32385"/>
                      <a:pt x="2032" y="37973"/>
                      <a:pt x="2794" y="43434"/>
                    </a:cubicBezTo>
                    <a:close/>
                    <a:moveTo>
                      <a:pt x="327025" y="18288"/>
                    </a:moveTo>
                    <a:cubicBezTo>
                      <a:pt x="359791" y="17399"/>
                      <a:pt x="392684" y="16891"/>
                      <a:pt x="425704" y="16764"/>
                    </a:cubicBezTo>
                    <a:lnTo>
                      <a:pt x="425704" y="0"/>
                    </a:lnTo>
                    <a:lnTo>
                      <a:pt x="425704" y="0"/>
                    </a:lnTo>
                    <a:cubicBezTo>
                      <a:pt x="386334" y="0"/>
                      <a:pt x="347091" y="762"/>
                      <a:pt x="308102" y="2159"/>
                    </a:cubicBezTo>
                    <a:cubicBezTo>
                      <a:pt x="315087" y="6985"/>
                      <a:pt x="321437" y="12446"/>
                      <a:pt x="327025" y="18288"/>
                    </a:cubicBezTo>
                    <a:close/>
                  </a:path>
                </a:pathLst>
              </a:custGeom>
              <a:blipFill>
                <a:blip r:embed="rId47"/>
                <a:stretch>
                  <a:fillRect l="-1461" t="-28684" r="-2130" b="-25818"/>
                </a:stretch>
              </a:blipFill>
            </p:spPr>
            <p:txBody>
              <a:bodyPr/>
              <a:lstStyle/>
              <a:p>
                <a:endParaRPr lang="en-NZ"/>
              </a:p>
            </p:txBody>
          </p:sp>
        </p:grpSp>
        <p:grpSp>
          <p:nvGrpSpPr>
            <p:cNvPr id="95" name="Group 95"/>
            <p:cNvGrpSpPr>
              <a:grpSpLocks noChangeAspect="1"/>
            </p:cNvGrpSpPr>
            <p:nvPr/>
          </p:nvGrpSpPr>
          <p:grpSpPr>
            <a:xfrm>
              <a:off x="6540837" y="11169299"/>
              <a:ext cx="154344" cy="25317"/>
              <a:chOff x="0" y="0"/>
              <a:chExt cx="83680" cy="13729"/>
            </a:xfrm>
          </p:grpSpPr>
          <p:sp>
            <p:nvSpPr>
              <p:cNvPr id="96" name="Freeform 96"/>
              <p:cNvSpPr/>
              <p:nvPr/>
            </p:nvSpPr>
            <p:spPr>
              <a:xfrm>
                <a:off x="0" y="0"/>
                <a:ext cx="83693" cy="13716"/>
              </a:xfrm>
              <a:custGeom>
                <a:avLst/>
                <a:gdLst/>
                <a:ahLst/>
                <a:cxnLst/>
                <a:rect l="l" t="t" r="r" b="b"/>
                <a:pathLst>
                  <a:path w="83693" h="13716">
                    <a:moveTo>
                      <a:pt x="14224" y="0"/>
                    </a:moveTo>
                    <a:cubicBezTo>
                      <a:pt x="10033" y="4445"/>
                      <a:pt x="5334" y="8509"/>
                      <a:pt x="0" y="12192"/>
                    </a:cubicBezTo>
                    <a:cubicBezTo>
                      <a:pt x="27813" y="13208"/>
                      <a:pt x="55626" y="13716"/>
                      <a:pt x="83693" y="13716"/>
                    </a:cubicBezTo>
                    <a:lnTo>
                      <a:pt x="83693" y="1143"/>
                    </a:lnTo>
                    <a:cubicBezTo>
                      <a:pt x="60452" y="1016"/>
                      <a:pt x="37211" y="635"/>
                      <a:pt x="14224" y="0"/>
                    </a:cubicBezTo>
                  </a:path>
                </a:pathLst>
              </a:custGeom>
              <a:solidFill>
                <a:srgbClr val="1F1B1D"/>
              </a:solidFill>
            </p:spPr>
            <p:txBody>
              <a:bodyPr/>
              <a:lstStyle/>
              <a:p>
                <a:endParaRPr lang="en-NZ"/>
              </a:p>
            </p:txBody>
          </p:sp>
        </p:grpSp>
        <p:grpSp>
          <p:nvGrpSpPr>
            <p:cNvPr id="97" name="Group 97"/>
            <p:cNvGrpSpPr>
              <a:grpSpLocks noChangeAspect="1"/>
            </p:cNvGrpSpPr>
            <p:nvPr/>
          </p:nvGrpSpPr>
          <p:grpSpPr>
            <a:xfrm rot="-10800000">
              <a:off x="1903555" y="1708766"/>
              <a:ext cx="9610046" cy="9519073"/>
              <a:chOff x="0" y="0"/>
              <a:chExt cx="6946735" cy="6880974"/>
            </a:xfrm>
          </p:grpSpPr>
          <p:sp>
            <p:nvSpPr>
              <p:cNvPr id="98" name="Freeform 98"/>
              <p:cNvSpPr/>
              <p:nvPr/>
            </p:nvSpPr>
            <p:spPr>
              <a:xfrm>
                <a:off x="0" y="0"/>
                <a:ext cx="6946774" cy="6880987"/>
              </a:xfrm>
              <a:custGeom>
                <a:avLst/>
                <a:gdLst/>
                <a:ahLst/>
                <a:cxnLst/>
                <a:rect l="l" t="t" r="r" b="b"/>
                <a:pathLst>
                  <a:path w="6946774" h="6880987">
                    <a:moveTo>
                      <a:pt x="3477387" y="6880987"/>
                    </a:moveTo>
                    <a:cubicBezTo>
                      <a:pt x="3500501" y="6880987"/>
                      <a:pt x="3523361" y="6880733"/>
                      <a:pt x="3546348" y="6880225"/>
                    </a:cubicBezTo>
                    <a:lnTo>
                      <a:pt x="3546348" y="6863461"/>
                    </a:lnTo>
                    <a:cubicBezTo>
                      <a:pt x="3523361" y="6863969"/>
                      <a:pt x="3500501" y="6864223"/>
                      <a:pt x="3477387" y="6864223"/>
                    </a:cubicBezTo>
                    <a:lnTo>
                      <a:pt x="3477387" y="6880987"/>
                    </a:lnTo>
                    <a:close/>
                    <a:moveTo>
                      <a:pt x="3465449" y="6880987"/>
                    </a:moveTo>
                    <a:lnTo>
                      <a:pt x="3465449" y="6864223"/>
                    </a:lnTo>
                    <a:cubicBezTo>
                      <a:pt x="3442335" y="6864223"/>
                      <a:pt x="3419348" y="6863842"/>
                      <a:pt x="3396361" y="6863334"/>
                    </a:cubicBezTo>
                    <a:lnTo>
                      <a:pt x="3396361" y="6880098"/>
                    </a:lnTo>
                    <a:cubicBezTo>
                      <a:pt x="3419348" y="6880606"/>
                      <a:pt x="3442335" y="6880860"/>
                      <a:pt x="3465449" y="6880987"/>
                    </a:cubicBezTo>
                    <a:close/>
                    <a:moveTo>
                      <a:pt x="3765042" y="6868922"/>
                    </a:moveTo>
                    <a:cubicBezTo>
                      <a:pt x="3808095" y="6865365"/>
                      <a:pt x="3851021" y="6860921"/>
                      <a:pt x="3893693" y="6855840"/>
                    </a:cubicBezTo>
                    <a:cubicBezTo>
                      <a:pt x="3895090" y="6850125"/>
                      <a:pt x="3896487" y="6844284"/>
                      <a:pt x="3898011" y="6838442"/>
                    </a:cubicBezTo>
                    <a:lnTo>
                      <a:pt x="3898011" y="6838442"/>
                    </a:lnTo>
                    <a:cubicBezTo>
                      <a:pt x="3855720" y="6843648"/>
                      <a:pt x="3813048" y="6848094"/>
                      <a:pt x="3770249" y="6851649"/>
                    </a:cubicBezTo>
                    <a:cubicBezTo>
                      <a:pt x="3768598" y="6857492"/>
                      <a:pt x="3766820" y="6863206"/>
                      <a:pt x="3765169" y="6868921"/>
                    </a:cubicBezTo>
                    <a:close/>
                    <a:moveTo>
                      <a:pt x="3177794" y="6868540"/>
                    </a:moveTo>
                    <a:cubicBezTo>
                      <a:pt x="3176016" y="6862825"/>
                      <a:pt x="3174365" y="6856984"/>
                      <a:pt x="3172714" y="6851269"/>
                    </a:cubicBezTo>
                    <a:cubicBezTo>
                      <a:pt x="3129915" y="6847586"/>
                      <a:pt x="3087243" y="6843140"/>
                      <a:pt x="3044952" y="6837934"/>
                    </a:cubicBezTo>
                    <a:lnTo>
                      <a:pt x="3044952" y="6837934"/>
                    </a:lnTo>
                    <a:cubicBezTo>
                      <a:pt x="3046349" y="6843902"/>
                      <a:pt x="3047746" y="6849745"/>
                      <a:pt x="3049270" y="6855333"/>
                    </a:cubicBezTo>
                    <a:cubicBezTo>
                      <a:pt x="3091942" y="6860539"/>
                      <a:pt x="3134868" y="6864985"/>
                      <a:pt x="3177921" y="6868540"/>
                    </a:cubicBezTo>
                    <a:close/>
                    <a:moveTo>
                      <a:pt x="4140962" y="6816851"/>
                    </a:moveTo>
                    <a:cubicBezTo>
                      <a:pt x="4349623" y="6776211"/>
                      <a:pt x="4551680" y="6716902"/>
                      <a:pt x="4745101" y="6640830"/>
                    </a:cubicBezTo>
                    <a:lnTo>
                      <a:pt x="4738878" y="6625209"/>
                    </a:lnTo>
                    <a:cubicBezTo>
                      <a:pt x="4555109" y="6697599"/>
                      <a:pt x="4363466" y="6754622"/>
                      <a:pt x="4165854" y="6794753"/>
                    </a:cubicBezTo>
                    <a:lnTo>
                      <a:pt x="4166235" y="6795388"/>
                    </a:lnTo>
                    <a:lnTo>
                      <a:pt x="4140454" y="6814820"/>
                    </a:lnTo>
                    <a:lnTo>
                      <a:pt x="4140835" y="6816851"/>
                    </a:lnTo>
                    <a:close/>
                    <a:moveTo>
                      <a:pt x="4756277" y="6636384"/>
                    </a:moveTo>
                    <a:cubicBezTo>
                      <a:pt x="4957318" y="6556374"/>
                      <a:pt x="5149342" y="6458203"/>
                      <a:pt x="5329936" y="6343776"/>
                    </a:cubicBezTo>
                    <a:lnTo>
                      <a:pt x="5320792" y="6329679"/>
                    </a:lnTo>
                    <a:cubicBezTo>
                      <a:pt x="5141087" y="6443598"/>
                      <a:pt x="4950206" y="6541261"/>
                      <a:pt x="4750054" y="6620890"/>
                    </a:cubicBezTo>
                    <a:lnTo>
                      <a:pt x="4756404" y="6636511"/>
                    </a:lnTo>
                    <a:close/>
                    <a:moveTo>
                      <a:pt x="2804668" y="6816725"/>
                    </a:moveTo>
                    <a:lnTo>
                      <a:pt x="2776601" y="6795516"/>
                    </a:lnTo>
                    <a:lnTo>
                      <a:pt x="2777490" y="6794119"/>
                    </a:lnTo>
                    <a:cubicBezTo>
                      <a:pt x="2346198" y="6705981"/>
                      <a:pt x="1943989" y="6537452"/>
                      <a:pt x="1587500" y="6304916"/>
                    </a:cubicBezTo>
                    <a:lnTo>
                      <a:pt x="1578229" y="6318886"/>
                    </a:lnTo>
                    <a:cubicBezTo>
                      <a:pt x="1944878" y="6558027"/>
                      <a:pt x="2359660" y="6729857"/>
                      <a:pt x="2804668" y="6816726"/>
                    </a:cubicBezTo>
                    <a:close/>
                    <a:moveTo>
                      <a:pt x="5339842" y="6337300"/>
                    </a:moveTo>
                    <a:cubicBezTo>
                      <a:pt x="5519674" y="6222492"/>
                      <a:pt x="5688203" y="6091555"/>
                      <a:pt x="5843397" y="5946648"/>
                    </a:cubicBezTo>
                    <a:lnTo>
                      <a:pt x="5831713" y="5934583"/>
                    </a:lnTo>
                    <a:cubicBezTo>
                      <a:pt x="5677281" y="6078728"/>
                      <a:pt x="5509514" y="6209030"/>
                      <a:pt x="5330697" y="6323203"/>
                    </a:cubicBezTo>
                    <a:lnTo>
                      <a:pt x="5339842" y="6337300"/>
                    </a:lnTo>
                    <a:close/>
                    <a:moveTo>
                      <a:pt x="1568069" y="6312281"/>
                    </a:moveTo>
                    <a:lnTo>
                      <a:pt x="1577340" y="6298311"/>
                    </a:lnTo>
                    <a:cubicBezTo>
                      <a:pt x="1392174" y="6176645"/>
                      <a:pt x="1219327" y="6037580"/>
                      <a:pt x="1061212" y="5883529"/>
                    </a:cubicBezTo>
                    <a:lnTo>
                      <a:pt x="1049401" y="5895340"/>
                    </a:lnTo>
                    <a:cubicBezTo>
                      <a:pt x="1208278" y="6050153"/>
                      <a:pt x="1382014" y="6189980"/>
                      <a:pt x="1568069" y="6312281"/>
                    </a:cubicBezTo>
                    <a:close/>
                    <a:moveTo>
                      <a:pt x="5852160" y="5938520"/>
                    </a:moveTo>
                    <a:cubicBezTo>
                      <a:pt x="6014593" y="5785866"/>
                      <a:pt x="6162421" y="5617464"/>
                      <a:pt x="6292977" y="5436235"/>
                    </a:cubicBezTo>
                    <a:lnTo>
                      <a:pt x="6279134" y="5426583"/>
                    </a:lnTo>
                    <a:cubicBezTo>
                      <a:pt x="6170041" y="5577967"/>
                      <a:pt x="6049010" y="5720080"/>
                      <a:pt x="5917438" y="5851779"/>
                    </a:cubicBezTo>
                    <a:cubicBezTo>
                      <a:pt x="5892165" y="5877052"/>
                      <a:pt x="5866511" y="5901944"/>
                      <a:pt x="5840476" y="5926328"/>
                    </a:cubicBezTo>
                    <a:lnTo>
                      <a:pt x="5852033" y="5938393"/>
                    </a:lnTo>
                    <a:close/>
                    <a:moveTo>
                      <a:pt x="1040892" y="5886958"/>
                    </a:moveTo>
                    <a:lnTo>
                      <a:pt x="1052703" y="5875020"/>
                    </a:lnTo>
                    <a:cubicBezTo>
                      <a:pt x="1044829" y="5867273"/>
                      <a:pt x="1036955" y="5859526"/>
                      <a:pt x="1029081" y="5851652"/>
                    </a:cubicBezTo>
                    <a:cubicBezTo>
                      <a:pt x="883920" y="5706491"/>
                      <a:pt x="751459" y="5548376"/>
                      <a:pt x="633857" y="5379339"/>
                    </a:cubicBezTo>
                    <a:lnTo>
                      <a:pt x="619887" y="5388737"/>
                    </a:lnTo>
                    <a:cubicBezTo>
                      <a:pt x="744474" y="5567934"/>
                      <a:pt x="885444" y="5734558"/>
                      <a:pt x="1040765" y="5886958"/>
                    </a:cubicBezTo>
                    <a:close/>
                    <a:moveTo>
                      <a:pt x="6300089" y="5426456"/>
                    </a:moveTo>
                    <a:cubicBezTo>
                      <a:pt x="6435471" y="5237226"/>
                      <a:pt x="6552311" y="5033899"/>
                      <a:pt x="6647942" y="4819015"/>
                    </a:cubicBezTo>
                    <a:lnTo>
                      <a:pt x="6632448" y="4812411"/>
                    </a:lnTo>
                    <a:cubicBezTo>
                      <a:pt x="6537198" y="5026279"/>
                      <a:pt x="6420993" y="5228463"/>
                      <a:pt x="6286246" y="5416804"/>
                    </a:cubicBezTo>
                    <a:lnTo>
                      <a:pt x="6300089" y="5426329"/>
                    </a:lnTo>
                    <a:close/>
                    <a:moveTo>
                      <a:pt x="613283" y="5378958"/>
                    </a:moveTo>
                    <a:lnTo>
                      <a:pt x="627253" y="5369560"/>
                    </a:lnTo>
                    <a:cubicBezTo>
                      <a:pt x="499745" y="5184902"/>
                      <a:pt x="389763" y="4987417"/>
                      <a:pt x="299593" y="4779137"/>
                    </a:cubicBezTo>
                    <a:lnTo>
                      <a:pt x="284099" y="4785487"/>
                    </a:lnTo>
                    <a:cubicBezTo>
                      <a:pt x="374650" y="4994783"/>
                      <a:pt x="485140" y="5193285"/>
                      <a:pt x="613283" y="5378958"/>
                    </a:cubicBezTo>
                    <a:close/>
                    <a:moveTo>
                      <a:pt x="6652895" y="4808093"/>
                    </a:moveTo>
                    <a:cubicBezTo>
                      <a:pt x="6745986" y="4597146"/>
                      <a:pt x="6818502" y="4375531"/>
                      <a:pt x="6868287" y="4145153"/>
                    </a:cubicBezTo>
                    <a:lnTo>
                      <a:pt x="6851777" y="4141851"/>
                    </a:lnTo>
                    <a:cubicBezTo>
                      <a:pt x="6802247" y="4370959"/>
                      <a:pt x="6729857" y="4591812"/>
                      <a:pt x="6637401" y="4801489"/>
                    </a:cubicBezTo>
                    <a:lnTo>
                      <a:pt x="6652895" y="4808093"/>
                    </a:lnTo>
                    <a:close/>
                    <a:moveTo>
                      <a:pt x="279273" y="4774438"/>
                    </a:moveTo>
                    <a:lnTo>
                      <a:pt x="294767" y="4768088"/>
                    </a:lnTo>
                    <a:cubicBezTo>
                      <a:pt x="207518" y="4564634"/>
                      <a:pt x="139319" y="4351020"/>
                      <a:pt x="92202" y="4129659"/>
                    </a:cubicBezTo>
                    <a:lnTo>
                      <a:pt x="75692" y="4132834"/>
                    </a:lnTo>
                    <a:cubicBezTo>
                      <a:pt x="122936" y="4355338"/>
                      <a:pt x="191516" y="4569968"/>
                      <a:pt x="279146" y="4774438"/>
                    </a:cubicBezTo>
                    <a:close/>
                    <a:moveTo>
                      <a:pt x="6870700" y="4133342"/>
                    </a:moveTo>
                    <a:cubicBezTo>
                      <a:pt x="6916166" y="3919220"/>
                      <a:pt x="6941947" y="3697732"/>
                      <a:pt x="6946011" y="3471037"/>
                    </a:cubicBezTo>
                    <a:lnTo>
                      <a:pt x="6929247" y="3471037"/>
                    </a:lnTo>
                    <a:cubicBezTo>
                      <a:pt x="6925183" y="3696589"/>
                      <a:pt x="6899528" y="3917061"/>
                      <a:pt x="6854190" y="4130040"/>
                    </a:cubicBezTo>
                    <a:lnTo>
                      <a:pt x="6870700" y="4133342"/>
                    </a:lnTo>
                    <a:close/>
                    <a:moveTo>
                      <a:pt x="73406" y="4121150"/>
                    </a:moveTo>
                    <a:lnTo>
                      <a:pt x="89916" y="4117975"/>
                    </a:lnTo>
                    <a:cubicBezTo>
                      <a:pt x="45847" y="3906901"/>
                      <a:pt x="20955" y="3688715"/>
                      <a:pt x="17272" y="3465322"/>
                    </a:cubicBezTo>
                    <a:lnTo>
                      <a:pt x="508" y="3465322"/>
                    </a:lnTo>
                    <a:lnTo>
                      <a:pt x="508" y="3465322"/>
                    </a:lnTo>
                    <a:cubicBezTo>
                      <a:pt x="4191" y="3689858"/>
                      <a:pt x="29083" y="3908933"/>
                      <a:pt x="73406" y="4121150"/>
                    </a:cubicBezTo>
                    <a:close/>
                    <a:moveTo>
                      <a:pt x="6946392" y="3459099"/>
                    </a:moveTo>
                    <a:cubicBezTo>
                      <a:pt x="6946647" y="3441954"/>
                      <a:pt x="6946774" y="3424809"/>
                      <a:pt x="6946774" y="3407664"/>
                    </a:cubicBezTo>
                    <a:cubicBezTo>
                      <a:pt x="6946774" y="3202305"/>
                      <a:pt x="6928867" y="3001010"/>
                      <a:pt x="6894704" y="2805303"/>
                    </a:cubicBezTo>
                    <a:lnTo>
                      <a:pt x="6878194" y="2808478"/>
                    </a:lnTo>
                    <a:cubicBezTo>
                      <a:pt x="6912230" y="3003042"/>
                      <a:pt x="6929883" y="3203321"/>
                      <a:pt x="6929883" y="3407537"/>
                    </a:cubicBezTo>
                    <a:cubicBezTo>
                      <a:pt x="6929883" y="3424682"/>
                      <a:pt x="6929756" y="3441827"/>
                      <a:pt x="6929502" y="3458972"/>
                    </a:cubicBezTo>
                    <a:close/>
                    <a:moveTo>
                      <a:pt x="17145" y="3453257"/>
                    </a:moveTo>
                    <a:cubicBezTo>
                      <a:pt x="16891" y="3438017"/>
                      <a:pt x="16891" y="3422904"/>
                      <a:pt x="16891" y="3407537"/>
                    </a:cubicBezTo>
                    <a:cubicBezTo>
                      <a:pt x="16891" y="3199638"/>
                      <a:pt x="35179" y="2996057"/>
                      <a:pt x="70358" y="2798191"/>
                    </a:cubicBezTo>
                    <a:lnTo>
                      <a:pt x="53848" y="2794889"/>
                    </a:lnTo>
                    <a:cubicBezTo>
                      <a:pt x="18415" y="2993898"/>
                      <a:pt x="0" y="3198622"/>
                      <a:pt x="0" y="3407664"/>
                    </a:cubicBezTo>
                    <a:cubicBezTo>
                      <a:pt x="0" y="3422904"/>
                      <a:pt x="127" y="3438144"/>
                      <a:pt x="254" y="3453257"/>
                    </a:cubicBezTo>
                    <a:lnTo>
                      <a:pt x="17018" y="3453257"/>
                    </a:lnTo>
                    <a:close/>
                    <a:moveTo>
                      <a:pt x="6876161" y="2796667"/>
                    </a:moveTo>
                    <a:lnTo>
                      <a:pt x="6892671" y="2793492"/>
                    </a:lnTo>
                    <a:cubicBezTo>
                      <a:pt x="6852158" y="2566797"/>
                      <a:pt x="6789801" y="2347595"/>
                      <a:pt x="6707632" y="2138299"/>
                    </a:cubicBezTo>
                    <a:lnTo>
                      <a:pt x="6692138" y="2144649"/>
                    </a:lnTo>
                    <a:cubicBezTo>
                      <a:pt x="6773926" y="2352929"/>
                      <a:pt x="6836029" y="2570988"/>
                      <a:pt x="6876288" y="2796667"/>
                    </a:cubicBezTo>
                    <a:close/>
                    <a:moveTo>
                      <a:pt x="72517" y="2786507"/>
                    </a:moveTo>
                    <a:cubicBezTo>
                      <a:pt x="114808" y="2553462"/>
                      <a:pt x="180340" y="2328672"/>
                      <a:pt x="266827" y="2114550"/>
                    </a:cubicBezTo>
                    <a:lnTo>
                      <a:pt x="251333" y="2107946"/>
                    </a:lnTo>
                    <a:cubicBezTo>
                      <a:pt x="164465" y="2323211"/>
                      <a:pt x="98552" y="2549144"/>
                      <a:pt x="56007" y="2783205"/>
                    </a:cubicBezTo>
                    <a:lnTo>
                      <a:pt x="72517" y="2786507"/>
                    </a:lnTo>
                    <a:close/>
                    <a:moveTo>
                      <a:pt x="6687566" y="2133600"/>
                    </a:moveTo>
                    <a:lnTo>
                      <a:pt x="6703060" y="2127250"/>
                    </a:lnTo>
                    <a:cubicBezTo>
                      <a:pt x="6617462" y="1911350"/>
                      <a:pt x="6510655" y="1706118"/>
                      <a:pt x="6385560" y="1513967"/>
                    </a:cubicBezTo>
                    <a:lnTo>
                      <a:pt x="6371590" y="1523365"/>
                    </a:lnTo>
                    <a:cubicBezTo>
                      <a:pt x="6496177" y="1714500"/>
                      <a:pt x="6602349" y="1918843"/>
                      <a:pt x="6687565" y="2133600"/>
                    </a:cubicBezTo>
                    <a:close/>
                    <a:moveTo>
                      <a:pt x="271272" y="2103374"/>
                    </a:moveTo>
                    <a:cubicBezTo>
                      <a:pt x="360807" y="1883918"/>
                      <a:pt x="472186" y="1675765"/>
                      <a:pt x="602742" y="1481455"/>
                    </a:cubicBezTo>
                    <a:lnTo>
                      <a:pt x="588899" y="1471930"/>
                    </a:lnTo>
                    <a:cubicBezTo>
                      <a:pt x="457708" y="1667129"/>
                      <a:pt x="345694" y="1876298"/>
                      <a:pt x="255778" y="2096770"/>
                    </a:cubicBezTo>
                    <a:lnTo>
                      <a:pt x="271272" y="2103374"/>
                    </a:lnTo>
                    <a:close/>
                    <a:moveTo>
                      <a:pt x="6364986" y="1513205"/>
                    </a:moveTo>
                    <a:lnTo>
                      <a:pt x="6378956" y="1503807"/>
                    </a:lnTo>
                    <a:cubicBezTo>
                      <a:pt x="6256401" y="1317117"/>
                      <a:pt x="6116320" y="1143000"/>
                      <a:pt x="5961126" y="983615"/>
                    </a:cubicBezTo>
                    <a:lnTo>
                      <a:pt x="5949188" y="995426"/>
                    </a:lnTo>
                    <a:cubicBezTo>
                      <a:pt x="6103620" y="1153922"/>
                      <a:pt x="6243066" y="1327277"/>
                      <a:pt x="6364986" y="1513078"/>
                    </a:cubicBezTo>
                    <a:close/>
                    <a:moveTo>
                      <a:pt x="609346" y="1471549"/>
                    </a:moveTo>
                    <a:cubicBezTo>
                      <a:pt x="733171" y="1289050"/>
                      <a:pt x="873887" y="1118870"/>
                      <a:pt x="1029208" y="963422"/>
                    </a:cubicBezTo>
                    <a:cubicBezTo>
                      <a:pt x="1035304" y="957326"/>
                      <a:pt x="1041400" y="951230"/>
                      <a:pt x="1047496" y="945261"/>
                    </a:cubicBezTo>
                    <a:lnTo>
                      <a:pt x="1035939" y="933069"/>
                    </a:lnTo>
                    <a:cubicBezTo>
                      <a:pt x="872363" y="1094105"/>
                      <a:pt x="724789" y="1271270"/>
                      <a:pt x="595630" y="1461897"/>
                    </a:cubicBezTo>
                    <a:lnTo>
                      <a:pt x="609473" y="1471549"/>
                    </a:lnTo>
                    <a:close/>
                    <a:moveTo>
                      <a:pt x="5940806" y="987044"/>
                    </a:moveTo>
                    <a:lnTo>
                      <a:pt x="5952617" y="975106"/>
                    </a:lnTo>
                    <a:cubicBezTo>
                      <a:pt x="5790819" y="810260"/>
                      <a:pt x="5612764" y="661416"/>
                      <a:pt x="5420868" y="531241"/>
                    </a:cubicBezTo>
                    <a:lnTo>
                      <a:pt x="5411596" y="545211"/>
                    </a:lnTo>
                    <a:cubicBezTo>
                      <a:pt x="5593333" y="668528"/>
                      <a:pt x="5762624" y="808609"/>
                      <a:pt x="5917437" y="963422"/>
                    </a:cubicBezTo>
                    <a:cubicBezTo>
                      <a:pt x="5925311" y="971296"/>
                      <a:pt x="5933058" y="979043"/>
                      <a:pt x="5940805" y="987044"/>
                    </a:cubicBezTo>
                    <a:close/>
                    <a:moveTo>
                      <a:pt x="1056132" y="936879"/>
                    </a:moveTo>
                    <a:cubicBezTo>
                      <a:pt x="1210437" y="786003"/>
                      <a:pt x="1378712" y="649351"/>
                      <a:pt x="1559052" y="529209"/>
                    </a:cubicBezTo>
                    <a:lnTo>
                      <a:pt x="1549908" y="515112"/>
                    </a:lnTo>
                    <a:cubicBezTo>
                      <a:pt x="1368679" y="635889"/>
                      <a:pt x="1199642" y="773049"/>
                      <a:pt x="1044575" y="924814"/>
                    </a:cubicBezTo>
                    <a:lnTo>
                      <a:pt x="1056132" y="936879"/>
                    </a:lnTo>
                    <a:close/>
                    <a:moveTo>
                      <a:pt x="5401818" y="538607"/>
                    </a:moveTo>
                    <a:lnTo>
                      <a:pt x="5411089" y="524637"/>
                    </a:lnTo>
                    <a:cubicBezTo>
                      <a:pt x="5234940" y="406019"/>
                      <a:pt x="5047488" y="303149"/>
                      <a:pt x="4850384" y="217932"/>
                    </a:cubicBezTo>
                    <a:lnTo>
                      <a:pt x="4850384" y="217932"/>
                    </a:lnTo>
                    <a:cubicBezTo>
                      <a:pt x="4853940" y="225425"/>
                      <a:pt x="4857242" y="233045"/>
                      <a:pt x="4860544" y="240665"/>
                    </a:cubicBezTo>
                    <a:cubicBezTo>
                      <a:pt x="5050409" y="323977"/>
                      <a:pt x="5231511" y="423926"/>
                      <a:pt x="5401691" y="538607"/>
                    </a:cubicBezTo>
                    <a:close/>
                    <a:moveTo>
                      <a:pt x="1568958" y="522605"/>
                    </a:moveTo>
                    <a:cubicBezTo>
                      <a:pt x="1732661" y="414274"/>
                      <a:pt x="1906270" y="319532"/>
                      <a:pt x="2087753" y="240030"/>
                    </a:cubicBezTo>
                    <a:cubicBezTo>
                      <a:pt x="2091055" y="232410"/>
                      <a:pt x="2094484" y="224790"/>
                      <a:pt x="2097913" y="217297"/>
                    </a:cubicBezTo>
                    <a:lnTo>
                      <a:pt x="2097913" y="217297"/>
                    </a:lnTo>
                    <a:cubicBezTo>
                      <a:pt x="1909318" y="298704"/>
                      <a:pt x="1729232" y="396494"/>
                      <a:pt x="1559687" y="508508"/>
                    </a:cubicBezTo>
                    <a:lnTo>
                      <a:pt x="1568831" y="522605"/>
                    </a:lnTo>
                    <a:close/>
                    <a:moveTo>
                      <a:pt x="4605782" y="140843"/>
                    </a:moveTo>
                    <a:cubicBezTo>
                      <a:pt x="4600956" y="133096"/>
                      <a:pt x="4596003" y="125476"/>
                      <a:pt x="4590923" y="117983"/>
                    </a:cubicBezTo>
                    <a:cubicBezTo>
                      <a:pt x="4447667" y="69342"/>
                      <a:pt x="4300347" y="29718"/>
                      <a:pt x="4149344" y="0"/>
                    </a:cubicBezTo>
                    <a:lnTo>
                      <a:pt x="4146169" y="16510"/>
                    </a:lnTo>
                    <a:cubicBezTo>
                      <a:pt x="4303522" y="47498"/>
                      <a:pt x="4457065" y="89281"/>
                      <a:pt x="4605909" y="140843"/>
                    </a:cubicBezTo>
                    <a:close/>
                  </a:path>
                </a:pathLst>
              </a:custGeom>
              <a:blipFill>
                <a:blip r:embed="rId48"/>
                <a:stretch>
                  <a:fillRect l="-135" t="-111" r="-192" b="-200"/>
                </a:stretch>
              </a:blipFill>
            </p:spPr>
            <p:txBody>
              <a:bodyPr/>
              <a:lstStyle/>
              <a:p>
                <a:endParaRPr lang="en-NZ"/>
              </a:p>
            </p:txBody>
          </p:sp>
        </p:grpSp>
        <p:grpSp>
          <p:nvGrpSpPr>
            <p:cNvPr id="99" name="Group 99"/>
            <p:cNvGrpSpPr>
              <a:grpSpLocks noChangeAspect="1"/>
            </p:cNvGrpSpPr>
            <p:nvPr/>
          </p:nvGrpSpPr>
          <p:grpSpPr>
            <a:xfrm>
              <a:off x="5779974" y="11206317"/>
              <a:ext cx="56379" cy="29990"/>
              <a:chOff x="0" y="0"/>
              <a:chExt cx="30569" cy="16256"/>
            </a:xfrm>
          </p:grpSpPr>
          <p:sp>
            <p:nvSpPr>
              <p:cNvPr id="100" name="Freeform 100"/>
              <p:cNvSpPr/>
              <p:nvPr/>
            </p:nvSpPr>
            <p:spPr>
              <a:xfrm>
                <a:off x="0" y="0"/>
                <a:ext cx="30480" cy="16256"/>
              </a:xfrm>
              <a:custGeom>
                <a:avLst/>
                <a:gdLst/>
                <a:ahLst/>
                <a:cxnLst/>
                <a:rect l="l" t="t" r="r" b="b"/>
                <a:pathLst>
                  <a:path w="30480" h="16256">
                    <a:moveTo>
                      <a:pt x="2413" y="0"/>
                    </a:moveTo>
                    <a:lnTo>
                      <a:pt x="0" y="12319"/>
                    </a:lnTo>
                    <a:cubicBezTo>
                      <a:pt x="6731" y="13589"/>
                      <a:pt x="13589" y="14986"/>
                      <a:pt x="20320" y="16256"/>
                    </a:cubicBezTo>
                    <a:cubicBezTo>
                      <a:pt x="23876" y="12827"/>
                      <a:pt x="27305" y="9144"/>
                      <a:pt x="30480" y="5334"/>
                    </a:cubicBezTo>
                    <a:cubicBezTo>
                      <a:pt x="21209" y="3556"/>
                      <a:pt x="11811" y="1778"/>
                      <a:pt x="2413" y="0"/>
                    </a:cubicBezTo>
                  </a:path>
                </a:pathLst>
              </a:custGeom>
              <a:solidFill>
                <a:srgbClr val="1F1B1D"/>
              </a:solidFill>
            </p:spPr>
            <p:txBody>
              <a:bodyPr/>
              <a:lstStyle/>
              <a:p>
                <a:endParaRPr lang="en-NZ"/>
              </a:p>
            </p:txBody>
          </p:sp>
        </p:grpSp>
        <p:grpSp>
          <p:nvGrpSpPr>
            <p:cNvPr id="101" name="Group 101"/>
            <p:cNvGrpSpPr>
              <a:grpSpLocks noChangeAspect="1"/>
            </p:cNvGrpSpPr>
            <p:nvPr/>
          </p:nvGrpSpPr>
          <p:grpSpPr>
            <a:xfrm rot="-10800000">
              <a:off x="6711661" y="11033824"/>
              <a:ext cx="1561116" cy="284953"/>
              <a:chOff x="0" y="0"/>
              <a:chExt cx="1128471" cy="205981"/>
            </a:xfrm>
          </p:grpSpPr>
          <p:sp>
            <p:nvSpPr>
              <p:cNvPr id="102" name="Freeform 102"/>
              <p:cNvSpPr/>
              <p:nvPr/>
            </p:nvSpPr>
            <p:spPr>
              <a:xfrm>
                <a:off x="-127" y="0"/>
                <a:ext cx="1128649" cy="205994"/>
              </a:xfrm>
              <a:custGeom>
                <a:avLst/>
                <a:gdLst/>
                <a:ahLst/>
                <a:cxnLst/>
                <a:rect l="l" t="t" r="r" b="b"/>
                <a:pathLst>
                  <a:path w="1128649" h="205994">
                    <a:moveTo>
                      <a:pt x="127" y="205994"/>
                    </a:moveTo>
                    <a:cubicBezTo>
                      <a:pt x="143002" y="156591"/>
                      <a:pt x="289941" y="116205"/>
                      <a:pt x="440563" y="85725"/>
                    </a:cubicBezTo>
                    <a:lnTo>
                      <a:pt x="437261" y="69215"/>
                    </a:lnTo>
                    <a:cubicBezTo>
                      <a:pt x="293116" y="98425"/>
                      <a:pt x="152146" y="136652"/>
                      <a:pt x="14986" y="183007"/>
                    </a:cubicBezTo>
                    <a:cubicBezTo>
                      <a:pt x="9906" y="190500"/>
                      <a:pt x="4826" y="198120"/>
                      <a:pt x="0" y="205867"/>
                    </a:cubicBezTo>
                    <a:close/>
                    <a:moveTo>
                      <a:pt x="452374" y="83312"/>
                    </a:moveTo>
                    <a:cubicBezTo>
                      <a:pt x="468757" y="80010"/>
                      <a:pt x="485140" y="76962"/>
                      <a:pt x="501523" y="73914"/>
                    </a:cubicBezTo>
                    <a:cubicBezTo>
                      <a:pt x="497205" y="68834"/>
                      <a:pt x="492633" y="64008"/>
                      <a:pt x="487934" y="59309"/>
                    </a:cubicBezTo>
                    <a:cubicBezTo>
                      <a:pt x="474980" y="61722"/>
                      <a:pt x="462026" y="64262"/>
                      <a:pt x="449072" y="66802"/>
                    </a:cubicBezTo>
                    <a:lnTo>
                      <a:pt x="452374" y="83312"/>
                    </a:lnTo>
                    <a:close/>
                    <a:moveTo>
                      <a:pt x="683514" y="45466"/>
                    </a:moveTo>
                    <a:cubicBezTo>
                      <a:pt x="829310" y="26670"/>
                      <a:pt x="977773" y="16891"/>
                      <a:pt x="1128649" y="16764"/>
                    </a:cubicBezTo>
                    <a:lnTo>
                      <a:pt x="1128649" y="0"/>
                    </a:lnTo>
                    <a:cubicBezTo>
                      <a:pt x="975487" y="127"/>
                      <a:pt x="824611" y="10160"/>
                      <a:pt x="676783" y="29464"/>
                    </a:cubicBezTo>
                    <a:cubicBezTo>
                      <a:pt x="679196" y="34798"/>
                      <a:pt x="681482" y="40132"/>
                      <a:pt x="683641" y="45593"/>
                    </a:cubicBezTo>
                    <a:close/>
                  </a:path>
                </a:pathLst>
              </a:custGeom>
              <a:blipFill>
                <a:blip r:embed="rId49"/>
                <a:stretch>
                  <a:fillRect l="-1131" t="-4377" r="-795" b="-2663"/>
                </a:stretch>
              </a:blipFill>
            </p:spPr>
            <p:txBody>
              <a:bodyPr/>
              <a:lstStyle/>
              <a:p>
                <a:endParaRPr lang="en-NZ"/>
              </a:p>
            </p:txBody>
          </p:sp>
        </p:grpSp>
        <p:grpSp>
          <p:nvGrpSpPr>
            <p:cNvPr id="103" name="Group 103"/>
            <p:cNvGrpSpPr>
              <a:grpSpLocks noChangeAspect="1"/>
            </p:cNvGrpSpPr>
            <p:nvPr/>
          </p:nvGrpSpPr>
          <p:grpSpPr>
            <a:xfrm>
              <a:off x="6078648" y="11255651"/>
              <a:ext cx="616445" cy="63108"/>
              <a:chOff x="0" y="0"/>
              <a:chExt cx="334200" cy="34214"/>
            </a:xfrm>
          </p:grpSpPr>
          <p:sp>
            <p:nvSpPr>
              <p:cNvPr id="104" name="Freeform 104"/>
              <p:cNvSpPr/>
              <p:nvPr/>
            </p:nvSpPr>
            <p:spPr>
              <a:xfrm>
                <a:off x="0" y="0"/>
                <a:ext cx="334137" cy="34163"/>
              </a:xfrm>
              <a:custGeom>
                <a:avLst/>
                <a:gdLst/>
                <a:ahLst/>
                <a:cxnLst/>
                <a:rect l="l" t="t" r="r" b="b"/>
                <a:pathLst>
                  <a:path w="334137" h="34163">
                    <a:moveTo>
                      <a:pt x="5080" y="0"/>
                    </a:moveTo>
                    <a:cubicBezTo>
                      <a:pt x="3556" y="4064"/>
                      <a:pt x="1778" y="8128"/>
                      <a:pt x="0" y="12065"/>
                    </a:cubicBezTo>
                    <a:cubicBezTo>
                      <a:pt x="109347" y="26289"/>
                      <a:pt x="220980" y="33909"/>
                      <a:pt x="334137" y="34163"/>
                    </a:cubicBezTo>
                    <a:lnTo>
                      <a:pt x="334137" y="21590"/>
                    </a:lnTo>
                    <a:cubicBezTo>
                      <a:pt x="222758" y="21336"/>
                      <a:pt x="112776" y="13970"/>
                      <a:pt x="5080" y="0"/>
                    </a:cubicBezTo>
                  </a:path>
                </a:pathLst>
              </a:custGeom>
              <a:solidFill>
                <a:srgbClr val="1F1B1D"/>
              </a:solidFill>
            </p:spPr>
            <p:txBody>
              <a:bodyPr/>
              <a:lstStyle/>
              <a:p>
                <a:endParaRPr lang="en-NZ"/>
              </a:p>
            </p:txBody>
          </p:sp>
        </p:grpSp>
        <p:grpSp>
          <p:nvGrpSpPr>
            <p:cNvPr id="105" name="Group 105"/>
            <p:cNvGrpSpPr>
              <a:grpSpLocks noChangeAspect="1"/>
            </p:cNvGrpSpPr>
            <p:nvPr/>
          </p:nvGrpSpPr>
          <p:grpSpPr>
            <a:xfrm rot="-10800000">
              <a:off x="1777497" y="1582708"/>
              <a:ext cx="9862127" cy="9862127"/>
              <a:chOff x="0" y="0"/>
              <a:chExt cx="7128954" cy="7128954"/>
            </a:xfrm>
          </p:grpSpPr>
          <p:sp>
            <p:nvSpPr>
              <p:cNvPr id="106" name="Freeform 106"/>
              <p:cNvSpPr/>
              <p:nvPr/>
            </p:nvSpPr>
            <p:spPr>
              <a:xfrm>
                <a:off x="0" y="0"/>
                <a:ext cx="7129018" cy="7128891"/>
              </a:xfrm>
              <a:custGeom>
                <a:avLst/>
                <a:gdLst/>
                <a:ahLst/>
                <a:cxnLst/>
                <a:rect l="l" t="t" r="r" b="b"/>
                <a:pathLst>
                  <a:path w="7129018" h="7128891">
                    <a:moveTo>
                      <a:pt x="3568446" y="7128891"/>
                    </a:moveTo>
                    <a:cubicBezTo>
                      <a:pt x="3591560" y="7128891"/>
                      <a:pt x="3614547" y="7128637"/>
                      <a:pt x="3637534" y="7128129"/>
                    </a:cubicBezTo>
                    <a:lnTo>
                      <a:pt x="3637534" y="7111365"/>
                    </a:lnTo>
                    <a:cubicBezTo>
                      <a:pt x="3614547" y="7111873"/>
                      <a:pt x="3591560" y="7112127"/>
                      <a:pt x="3568446" y="7112127"/>
                    </a:cubicBezTo>
                    <a:lnTo>
                      <a:pt x="3568446" y="7128891"/>
                    </a:lnTo>
                    <a:close/>
                    <a:moveTo>
                      <a:pt x="3556508" y="7128891"/>
                    </a:moveTo>
                    <a:lnTo>
                      <a:pt x="3556508" y="7112127"/>
                    </a:lnTo>
                    <a:cubicBezTo>
                      <a:pt x="3533394" y="7112127"/>
                      <a:pt x="3510407" y="7111746"/>
                      <a:pt x="3487547" y="7111365"/>
                    </a:cubicBezTo>
                    <a:lnTo>
                      <a:pt x="3487547" y="7128129"/>
                    </a:lnTo>
                    <a:cubicBezTo>
                      <a:pt x="3510534" y="7128637"/>
                      <a:pt x="3533521" y="7128891"/>
                      <a:pt x="3556508" y="7128891"/>
                    </a:cubicBezTo>
                    <a:close/>
                    <a:moveTo>
                      <a:pt x="3823081" y="7119620"/>
                    </a:moveTo>
                    <a:cubicBezTo>
                      <a:pt x="3868801" y="7116318"/>
                      <a:pt x="3914394" y="7112127"/>
                      <a:pt x="3959479" y="7107175"/>
                    </a:cubicBezTo>
                    <a:cubicBezTo>
                      <a:pt x="3961003" y="7101714"/>
                      <a:pt x="3962654" y="7095872"/>
                      <a:pt x="3964432" y="7089776"/>
                    </a:cubicBezTo>
                    <a:lnTo>
                      <a:pt x="3964432" y="7089776"/>
                    </a:lnTo>
                    <a:cubicBezTo>
                      <a:pt x="3919855" y="7094729"/>
                      <a:pt x="3875024" y="7098919"/>
                      <a:pt x="3829939" y="7102222"/>
                    </a:cubicBezTo>
                    <a:cubicBezTo>
                      <a:pt x="3827653" y="7108064"/>
                      <a:pt x="3825367" y="7113778"/>
                      <a:pt x="3823081" y="7119620"/>
                    </a:cubicBezTo>
                    <a:close/>
                    <a:moveTo>
                      <a:pt x="3301746" y="7119366"/>
                    </a:moveTo>
                    <a:cubicBezTo>
                      <a:pt x="3299460" y="7113651"/>
                      <a:pt x="3297174" y="7107810"/>
                      <a:pt x="3294888" y="7101967"/>
                    </a:cubicBezTo>
                    <a:cubicBezTo>
                      <a:pt x="3249803" y="7098538"/>
                      <a:pt x="3204845" y="7094348"/>
                      <a:pt x="3160395" y="7089267"/>
                    </a:cubicBezTo>
                    <a:lnTo>
                      <a:pt x="3160395" y="7089267"/>
                    </a:lnTo>
                    <a:cubicBezTo>
                      <a:pt x="3162046" y="7095363"/>
                      <a:pt x="3163697" y="7101205"/>
                      <a:pt x="3165348" y="7106666"/>
                    </a:cubicBezTo>
                    <a:cubicBezTo>
                      <a:pt x="3210560" y="7111747"/>
                      <a:pt x="3256153" y="7115937"/>
                      <a:pt x="3301873" y="7119239"/>
                    </a:cubicBezTo>
                    <a:close/>
                    <a:moveTo>
                      <a:pt x="4069969" y="7093331"/>
                    </a:moveTo>
                    <a:cubicBezTo>
                      <a:pt x="4126357" y="7085330"/>
                      <a:pt x="4182237" y="7076060"/>
                      <a:pt x="4237863" y="7065391"/>
                    </a:cubicBezTo>
                    <a:lnTo>
                      <a:pt x="4234561" y="7048881"/>
                    </a:lnTo>
                    <a:cubicBezTo>
                      <a:pt x="4189349" y="7057517"/>
                      <a:pt x="4143756" y="7065264"/>
                      <a:pt x="4097909" y="7072250"/>
                    </a:cubicBezTo>
                    <a:lnTo>
                      <a:pt x="4069969" y="7093331"/>
                    </a:lnTo>
                    <a:close/>
                    <a:moveTo>
                      <a:pt x="4249547" y="7063105"/>
                    </a:moveTo>
                    <a:cubicBezTo>
                      <a:pt x="4463923" y="7021323"/>
                      <a:pt x="4671314" y="6960489"/>
                      <a:pt x="4870196" y="6882130"/>
                    </a:cubicBezTo>
                    <a:lnTo>
                      <a:pt x="4863846" y="6866510"/>
                    </a:lnTo>
                    <a:cubicBezTo>
                      <a:pt x="4666107" y="6944361"/>
                      <a:pt x="4459605" y="7005066"/>
                      <a:pt x="4246245" y="7046595"/>
                    </a:cubicBezTo>
                    <a:lnTo>
                      <a:pt x="4249547" y="7063105"/>
                    </a:lnTo>
                    <a:close/>
                    <a:moveTo>
                      <a:pt x="4881372" y="6877686"/>
                    </a:moveTo>
                    <a:cubicBezTo>
                      <a:pt x="5088001" y="6795517"/>
                      <a:pt x="5284978" y="6694552"/>
                      <a:pt x="5470525" y="6576950"/>
                    </a:cubicBezTo>
                    <a:lnTo>
                      <a:pt x="5461381" y="6562853"/>
                    </a:lnTo>
                    <a:cubicBezTo>
                      <a:pt x="5276850" y="6679820"/>
                      <a:pt x="5080635" y="6780277"/>
                      <a:pt x="4875149" y="6862065"/>
                    </a:cubicBezTo>
                    <a:lnTo>
                      <a:pt x="4881499" y="6877686"/>
                    </a:lnTo>
                    <a:close/>
                    <a:moveTo>
                      <a:pt x="3053969" y="7092696"/>
                    </a:moveTo>
                    <a:lnTo>
                      <a:pt x="3025902" y="7071614"/>
                    </a:lnTo>
                    <a:cubicBezTo>
                      <a:pt x="2516251" y="6994017"/>
                      <a:pt x="2042287" y="6807962"/>
                      <a:pt x="1628140" y="6537706"/>
                    </a:cubicBezTo>
                    <a:lnTo>
                      <a:pt x="1618869" y="6551676"/>
                    </a:lnTo>
                    <a:cubicBezTo>
                      <a:pt x="2043176" y="6828536"/>
                      <a:pt x="2530348" y="7017639"/>
                      <a:pt x="3053969" y="7092696"/>
                    </a:cubicBezTo>
                    <a:close/>
                    <a:moveTo>
                      <a:pt x="5480558" y="6570726"/>
                    </a:moveTo>
                    <a:cubicBezTo>
                      <a:pt x="5665216" y="6452743"/>
                      <a:pt x="5838190" y="6318377"/>
                      <a:pt x="5997575" y="6169406"/>
                    </a:cubicBezTo>
                    <a:lnTo>
                      <a:pt x="5985891" y="6157214"/>
                    </a:lnTo>
                    <a:cubicBezTo>
                      <a:pt x="5827268" y="6305423"/>
                      <a:pt x="5655056" y="6439154"/>
                      <a:pt x="5471287" y="6556629"/>
                    </a:cubicBezTo>
                    <a:lnTo>
                      <a:pt x="5480431" y="6570726"/>
                    </a:lnTo>
                    <a:close/>
                    <a:moveTo>
                      <a:pt x="1608836" y="6545199"/>
                    </a:moveTo>
                    <a:lnTo>
                      <a:pt x="1618107" y="6531229"/>
                    </a:lnTo>
                    <a:cubicBezTo>
                      <a:pt x="1427861" y="6406134"/>
                      <a:pt x="1250315" y="6263259"/>
                      <a:pt x="1088009" y="6105017"/>
                    </a:cubicBezTo>
                    <a:lnTo>
                      <a:pt x="1076071" y="6116828"/>
                    </a:lnTo>
                    <a:cubicBezTo>
                      <a:pt x="1239266" y="6275959"/>
                      <a:pt x="1417574" y="6419469"/>
                      <a:pt x="1608836" y="6545199"/>
                    </a:cubicBezTo>
                    <a:close/>
                    <a:moveTo>
                      <a:pt x="6006338" y="6161278"/>
                    </a:moveTo>
                    <a:cubicBezTo>
                      <a:pt x="6173217" y="6004306"/>
                      <a:pt x="6324728" y="5831586"/>
                      <a:pt x="6458966" y="5645277"/>
                    </a:cubicBezTo>
                    <a:lnTo>
                      <a:pt x="6445123" y="5635625"/>
                    </a:lnTo>
                    <a:cubicBezTo>
                      <a:pt x="6332982" y="5791453"/>
                      <a:pt x="6208395" y="5937758"/>
                      <a:pt x="6073013" y="6073140"/>
                    </a:cubicBezTo>
                    <a:cubicBezTo>
                      <a:pt x="6047360" y="6098794"/>
                      <a:pt x="6021198" y="6124194"/>
                      <a:pt x="5994654" y="6149086"/>
                    </a:cubicBezTo>
                    <a:lnTo>
                      <a:pt x="6006338" y="6161278"/>
                    </a:lnTo>
                    <a:close/>
                    <a:moveTo>
                      <a:pt x="1067562" y="6108319"/>
                    </a:moveTo>
                    <a:lnTo>
                      <a:pt x="1079373" y="6096381"/>
                    </a:lnTo>
                    <a:cubicBezTo>
                      <a:pt x="1071499" y="6088634"/>
                      <a:pt x="1063625" y="6080887"/>
                      <a:pt x="1055751" y="6073013"/>
                    </a:cubicBezTo>
                    <a:cubicBezTo>
                      <a:pt x="906399" y="5923661"/>
                      <a:pt x="770255" y="5761101"/>
                      <a:pt x="649351" y="5587111"/>
                    </a:cubicBezTo>
                    <a:lnTo>
                      <a:pt x="635381" y="5596509"/>
                    </a:lnTo>
                    <a:cubicBezTo>
                      <a:pt x="763270" y="5780532"/>
                      <a:pt x="908050" y="5951855"/>
                      <a:pt x="1067435" y="6108319"/>
                    </a:cubicBezTo>
                    <a:close/>
                    <a:moveTo>
                      <a:pt x="6465951" y="5635371"/>
                    </a:moveTo>
                    <a:cubicBezTo>
                      <a:pt x="6604889" y="5441061"/>
                      <a:pt x="6724777" y="5232146"/>
                      <a:pt x="6822948" y="5011547"/>
                    </a:cubicBezTo>
                    <a:lnTo>
                      <a:pt x="6807454" y="5004943"/>
                    </a:lnTo>
                    <a:cubicBezTo>
                      <a:pt x="6709791" y="5224526"/>
                      <a:pt x="6590411" y="5432425"/>
                      <a:pt x="6452108" y="5625847"/>
                    </a:cubicBezTo>
                    <a:lnTo>
                      <a:pt x="6465951" y="5635372"/>
                    </a:lnTo>
                    <a:close/>
                    <a:moveTo>
                      <a:pt x="628650" y="5586603"/>
                    </a:moveTo>
                    <a:lnTo>
                      <a:pt x="642620" y="5577205"/>
                    </a:lnTo>
                    <a:cubicBezTo>
                      <a:pt x="511683" y="5387594"/>
                      <a:pt x="398780" y="5184521"/>
                      <a:pt x="306324" y="4970653"/>
                    </a:cubicBezTo>
                    <a:lnTo>
                      <a:pt x="290830" y="4977003"/>
                    </a:lnTo>
                    <a:cubicBezTo>
                      <a:pt x="383794" y="5192014"/>
                      <a:pt x="497078" y="5395976"/>
                      <a:pt x="628650" y="5586476"/>
                    </a:cubicBezTo>
                    <a:close/>
                    <a:moveTo>
                      <a:pt x="6827774" y="5000498"/>
                    </a:moveTo>
                    <a:cubicBezTo>
                      <a:pt x="6923151" y="4784090"/>
                      <a:pt x="6997700" y="4556125"/>
                      <a:pt x="7048754" y="4319651"/>
                    </a:cubicBezTo>
                    <a:lnTo>
                      <a:pt x="7032244" y="4316349"/>
                    </a:lnTo>
                    <a:cubicBezTo>
                      <a:pt x="6981444" y="4551680"/>
                      <a:pt x="6907276" y="4778375"/>
                      <a:pt x="6812280" y="4993894"/>
                    </a:cubicBezTo>
                    <a:lnTo>
                      <a:pt x="6827774" y="5000498"/>
                    </a:lnTo>
                    <a:close/>
                    <a:moveTo>
                      <a:pt x="286131" y="4966081"/>
                    </a:moveTo>
                    <a:lnTo>
                      <a:pt x="301625" y="4959731"/>
                    </a:lnTo>
                    <a:cubicBezTo>
                      <a:pt x="212217" y="4750689"/>
                      <a:pt x="142113" y="4531360"/>
                      <a:pt x="93980" y="4303903"/>
                    </a:cubicBezTo>
                    <a:lnTo>
                      <a:pt x="77470" y="4307078"/>
                    </a:lnTo>
                    <a:cubicBezTo>
                      <a:pt x="125857" y="4535551"/>
                      <a:pt x="196215" y="4756023"/>
                      <a:pt x="286131" y="4965954"/>
                    </a:cubicBezTo>
                    <a:close/>
                    <a:moveTo>
                      <a:pt x="7051294" y="4307967"/>
                    </a:moveTo>
                    <a:cubicBezTo>
                      <a:pt x="7097903" y="4088130"/>
                      <a:pt x="7124319" y="3860673"/>
                      <a:pt x="7128383" y="3628009"/>
                    </a:cubicBezTo>
                    <a:lnTo>
                      <a:pt x="7111619" y="3628009"/>
                    </a:lnTo>
                    <a:cubicBezTo>
                      <a:pt x="7107555" y="3859657"/>
                      <a:pt x="7081266" y="4085971"/>
                      <a:pt x="7034785" y="4304792"/>
                    </a:cubicBezTo>
                    <a:lnTo>
                      <a:pt x="7051294" y="4308094"/>
                    </a:lnTo>
                    <a:close/>
                    <a:moveTo>
                      <a:pt x="75057" y="4295394"/>
                    </a:moveTo>
                    <a:lnTo>
                      <a:pt x="91567" y="4292219"/>
                    </a:lnTo>
                    <a:cubicBezTo>
                      <a:pt x="46355" y="4075430"/>
                      <a:pt x="20955" y="3851275"/>
                      <a:pt x="17272" y="3622040"/>
                    </a:cubicBezTo>
                    <a:lnTo>
                      <a:pt x="508" y="3622040"/>
                    </a:lnTo>
                    <a:lnTo>
                      <a:pt x="508" y="3622040"/>
                    </a:lnTo>
                    <a:cubicBezTo>
                      <a:pt x="4191" y="3852418"/>
                      <a:pt x="29591" y="4077589"/>
                      <a:pt x="75057" y="4295394"/>
                    </a:cubicBezTo>
                    <a:close/>
                    <a:moveTo>
                      <a:pt x="7128637" y="3615944"/>
                    </a:moveTo>
                    <a:cubicBezTo>
                      <a:pt x="7128891" y="3598799"/>
                      <a:pt x="7129018" y="3581654"/>
                      <a:pt x="7129018" y="3564382"/>
                    </a:cubicBezTo>
                    <a:cubicBezTo>
                      <a:pt x="7129018" y="3353054"/>
                      <a:pt x="7110603" y="3145917"/>
                      <a:pt x="7075298" y="2944622"/>
                    </a:cubicBezTo>
                    <a:lnTo>
                      <a:pt x="7058788" y="2947797"/>
                    </a:lnTo>
                    <a:cubicBezTo>
                      <a:pt x="7093840" y="3148076"/>
                      <a:pt x="7112128" y="3354070"/>
                      <a:pt x="7112128" y="3564255"/>
                    </a:cubicBezTo>
                    <a:cubicBezTo>
                      <a:pt x="7112128" y="3581527"/>
                      <a:pt x="7112001" y="3598672"/>
                      <a:pt x="7111747" y="3615817"/>
                    </a:cubicBezTo>
                    <a:lnTo>
                      <a:pt x="7128511" y="3615817"/>
                    </a:lnTo>
                    <a:close/>
                    <a:moveTo>
                      <a:pt x="17145" y="3610102"/>
                    </a:moveTo>
                    <a:cubicBezTo>
                      <a:pt x="17018" y="3594989"/>
                      <a:pt x="16891" y="3579749"/>
                      <a:pt x="16891" y="3564509"/>
                    </a:cubicBezTo>
                    <a:cubicBezTo>
                      <a:pt x="16891" y="3350514"/>
                      <a:pt x="35814" y="3140964"/>
                      <a:pt x="72136" y="2937510"/>
                    </a:cubicBezTo>
                    <a:lnTo>
                      <a:pt x="55626" y="2934208"/>
                    </a:lnTo>
                    <a:cubicBezTo>
                      <a:pt x="19050" y="3138805"/>
                      <a:pt x="0" y="3349371"/>
                      <a:pt x="0" y="3564509"/>
                    </a:cubicBezTo>
                    <a:cubicBezTo>
                      <a:pt x="0" y="3579749"/>
                      <a:pt x="127" y="3594862"/>
                      <a:pt x="254" y="3610102"/>
                    </a:cubicBezTo>
                    <a:lnTo>
                      <a:pt x="17018" y="3610102"/>
                    </a:lnTo>
                    <a:close/>
                    <a:moveTo>
                      <a:pt x="7056755" y="2936240"/>
                    </a:moveTo>
                    <a:lnTo>
                      <a:pt x="7073264" y="2933065"/>
                    </a:lnTo>
                    <a:cubicBezTo>
                      <a:pt x="7031608" y="2700401"/>
                      <a:pt x="6967346" y="2475230"/>
                      <a:pt x="6883019" y="2260600"/>
                    </a:cubicBezTo>
                    <a:lnTo>
                      <a:pt x="6867525" y="2266950"/>
                    </a:lnTo>
                    <a:cubicBezTo>
                      <a:pt x="6951599" y="2480691"/>
                      <a:pt x="7015480" y="2704592"/>
                      <a:pt x="7056882" y="2936240"/>
                    </a:cubicBezTo>
                    <a:close/>
                    <a:moveTo>
                      <a:pt x="74168" y="2925699"/>
                    </a:moveTo>
                    <a:cubicBezTo>
                      <a:pt x="117729" y="2686558"/>
                      <a:pt x="185166" y="2455799"/>
                      <a:pt x="273939" y="2235835"/>
                    </a:cubicBezTo>
                    <a:lnTo>
                      <a:pt x="258445" y="2229231"/>
                    </a:lnTo>
                    <a:cubicBezTo>
                      <a:pt x="169164" y="2450211"/>
                      <a:pt x="101346" y="2681986"/>
                      <a:pt x="57658" y="2922397"/>
                    </a:cubicBezTo>
                    <a:lnTo>
                      <a:pt x="74168" y="2925699"/>
                    </a:lnTo>
                    <a:close/>
                    <a:moveTo>
                      <a:pt x="6862953" y="2255774"/>
                    </a:moveTo>
                    <a:lnTo>
                      <a:pt x="6878447" y="2249424"/>
                    </a:lnTo>
                    <a:cubicBezTo>
                      <a:pt x="6790436" y="2027809"/>
                      <a:pt x="6680835" y="1817243"/>
                      <a:pt x="6552311" y="1620012"/>
                    </a:cubicBezTo>
                    <a:lnTo>
                      <a:pt x="6538341" y="1629410"/>
                    </a:lnTo>
                    <a:cubicBezTo>
                      <a:pt x="6666230" y="1825625"/>
                      <a:pt x="6775323" y="2035302"/>
                      <a:pt x="6862826" y="2255774"/>
                    </a:cubicBezTo>
                    <a:close/>
                    <a:moveTo>
                      <a:pt x="278511" y="2224659"/>
                    </a:moveTo>
                    <a:cubicBezTo>
                      <a:pt x="370459" y="1999361"/>
                      <a:pt x="484886" y="1785747"/>
                      <a:pt x="618998" y="1586357"/>
                    </a:cubicBezTo>
                    <a:lnTo>
                      <a:pt x="605155" y="1576705"/>
                    </a:lnTo>
                    <a:cubicBezTo>
                      <a:pt x="470408" y="1776984"/>
                      <a:pt x="355346" y="1991741"/>
                      <a:pt x="263017" y="2218055"/>
                    </a:cubicBezTo>
                    <a:lnTo>
                      <a:pt x="278511" y="2224659"/>
                    </a:lnTo>
                    <a:close/>
                    <a:moveTo>
                      <a:pt x="6531864" y="1619250"/>
                    </a:moveTo>
                    <a:lnTo>
                      <a:pt x="6545834" y="1609852"/>
                    </a:lnTo>
                    <a:cubicBezTo>
                      <a:pt x="6419977" y="1418209"/>
                      <a:pt x="6276213" y="1239647"/>
                      <a:pt x="6116701" y="1076071"/>
                    </a:cubicBezTo>
                    <a:lnTo>
                      <a:pt x="6104763" y="1087882"/>
                    </a:lnTo>
                    <a:cubicBezTo>
                      <a:pt x="6263386" y="1250569"/>
                      <a:pt x="6406515" y="1428496"/>
                      <a:pt x="6531863" y="1619123"/>
                    </a:cubicBezTo>
                    <a:close/>
                    <a:moveTo>
                      <a:pt x="625729" y="1576451"/>
                    </a:moveTo>
                    <a:cubicBezTo>
                      <a:pt x="752475" y="1389380"/>
                      <a:pt x="896620" y="1215136"/>
                      <a:pt x="1055878" y="1055878"/>
                    </a:cubicBezTo>
                    <a:cubicBezTo>
                      <a:pt x="1062355" y="1049274"/>
                      <a:pt x="1068959" y="1042797"/>
                      <a:pt x="1075563" y="1036320"/>
                    </a:cubicBezTo>
                    <a:lnTo>
                      <a:pt x="1063879" y="1024255"/>
                    </a:lnTo>
                    <a:cubicBezTo>
                      <a:pt x="896112" y="1189482"/>
                      <a:pt x="744474" y="1371219"/>
                      <a:pt x="611886" y="1566926"/>
                    </a:cubicBezTo>
                    <a:lnTo>
                      <a:pt x="625729" y="1576578"/>
                    </a:lnTo>
                    <a:close/>
                    <a:moveTo>
                      <a:pt x="6096381" y="1079500"/>
                    </a:moveTo>
                    <a:lnTo>
                      <a:pt x="6108192" y="1067689"/>
                    </a:lnTo>
                    <a:cubicBezTo>
                      <a:pt x="5942203" y="898525"/>
                      <a:pt x="5759323" y="745744"/>
                      <a:pt x="5562600" y="612267"/>
                    </a:cubicBezTo>
                    <a:lnTo>
                      <a:pt x="5553329" y="626237"/>
                    </a:lnTo>
                    <a:cubicBezTo>
                      <a:pt x="5740146" y="752856"/>
                      <a:pt x="5914136" y="896874"/>
                      <a:pt x="6073140" y="1055878"/>
                    </a:cubicBezTo>
                    <a:cubicBezTo>
                      <a:pt x="6081014" y="1063752"/>
                      <a:pt x="6088761" y="1071499"/>
                      <a:pt x="6096508" y="1079373"/>
                    </a:cubicBezTo>
                    <a:close/>
                    <a:moveTo>
                      <a:pt x="1084199" y="1027938"/>
                    </a:moveTo>
                    <a:cubicBezTo>
                      <a:pt x="1242568" y="872998"/>
                      <a:pt x="1415415" y="732790"/>
                      <a:pt x="1600454" y="609600"/>
                    </a:cubicBezTo>
                    <a:lnTo>
                      <a:pt x="1591310" y="595503"/>
                    </a:lnTo>
                    <a:cubicBezTo>
                      <a:pt x="1405382" y="719328"/>
                      <a:pt x="1231646" y="860298"/>
                      <a:pt x="1072515" y="1015873"/>
                    </a:cubicBezTo>
                    <a:lnTo>
                      <a:pt x="1084199" y="1028065"/>
                    </a:lnTo>
                    <a:close/>
                    <a:moveTo>
                      <a:pt x="1610487" y="602869"/>
                    </a:moveTo>
                    <a:cubicBezTo>
                      <a:pt x="1798320" y="478663"/>
                      <a:pt x="1998599" y="371856"/>
                      <a:pt x="2209165" y="284734"/>
                    </a:cubicBezTo>
                    <a:lnTo>
                      <a:pt x="2202942" y="269113"/>
                    </a:lnTo>
                    <a:cubicBezTo>
                      <a:pt x="1991360" y="356616"/>
                      <a:pt x="1790192" y="463931"/>
                      <a:pt x="1601343" y="588645"/>
                    </a:cubicBezTo>
                    <a:lnTo>
                      <a:pt x="1610487" y="602742"/>
                    </a:lnTo>
                    <a:close/>
                    <a:moveTo>
                      <a:pt x="5543296" y="619506"/>
                    </a:moveTo>
                    <a:lnTo>
                      <a:pt x="5552567" y="605536"/>
                    </a:lnTo>
                    <a:cubicBezTo>
                      <a:pt x="5339842" y="462280"/>
                      <a:pt x="5110861" y="341503"/>
                      <a:pt x="4868926" y="246253"/>
                    </a:cubicBezTo>
                    <a:lnTo>
                      <a:pt x="4868926" y="246253"/>
                    </a:lnTo>
                    <a:cubicBezTo>
                      <a:pt x="4874514" y="254254"/>
                      <a:pt x="4879848" y="262509"/>
                      <a:pt x="4885055" y="270764"/>
                    </a:cubicBezTo>
                    <a:cubicBezTo>
                      <a:pt x="5117592" y="364109"/>
                      <a:pt x="5338191" y="481330"/>
                      <a:pt x="5543296" y="619506"/>
                    </a:cubicBezTo>
                    <a:close/>
                    <a:moveTo>
                      <a:pt x="2220214" y="280289"/>
                    </a:moveTo>
                    <a:cubicBezTo>
                      <a:pt x="2228596" y="276860"/>
                      <a:pt x="2237232" y="273304"/>
                      <a:pt x="2245741" y="270002"/>
                    </a:cubicBezTo>
                    <a:cubicBezTo>
                      <a:pt x="2250948" y="261747"/>
                      <a:pt x="2256282" y="253619"/>
                      <a:pt x="2261870" y="245491"/>
                    </a:cubicBezTo>
                    <a:lnTo>
                      <a:pt x="2261870" y="245491"/>
                    </a:lnTo>
                    <a:cubicBezTo>
                      <a:pt x="2245868" y="251841"/>
                      <a:pt x="2229866" y="258191"/>
                      <a:pt x="2213991" y="264668"/>
                    </a:cubicBezTo>
                    <a:lnTo>
                      <a:pt x="2220341" y="280289"/>
                    </a:lnTo>
                    <a:close/>
                    <a:moveTo>
                      <a:pt x="4584065" y="165481"/>
                    </a:moveTo>
                    <a:cubicBezTo>
                      <a:pt x="4571365" y="154940"/>
                      <a:pt x="4558411" y="145288"/>
                      <a:pt x="4545203" y="136652"/>
                    </a:cubicBezTo>
                    <a:cubicBezTo>
                      <a:pt x="4478782" y="117729"/>
                      <a:pt x="4411726" y="100584"/>
                      <a:pt x="4343781" y="85471"/>
                    </a:cubicBezTo>
                    <a:cubicBezTo>
                      <a:pt x="4330700" y="87376"/>
                      <a:pt x="4317873" y="90297"/>
                      <a:pt x="4305173" y="94234"/>
                    </a:cubicBezTo>
                    <a:cubicBezTo>
                      <a:pt x="4399534" y="114300"/>
                      <a:pt x="4492498" y="138049"/>
                      <a:pt x="4584065" y="165481"/>
                    </a:cubicBezTo>
                    <a:close/>
                    <a:moveTo>
                      <a:pt x="2546731" y="164846"/>
                    </a:moveTo>
                    <a:cubicBezTo>
                      <a:pt x="2637790" y="137668"/>
                      <a:pt x="2730246" y="114046"/>
                      <a:pt x="2824226" y="94107"/>
                    </a:cubicBezTo>
                    <a:cubicBezTo>
                      <a:pt x="2811399" y="90170"/>
                      <a:pt x="2798445" y="87249"/>
                      <a:pt x="2785364" y="85344"/>
                    </a:cubicBezTo>
                    <a:cubicBezTo>
                      <a:pt x="2718181" y="100330"/>
                      <a:pt x="2651633" y="117221"/>
                      <a:pt x="2585847" y="135890"/>
                    </a:cubicBezTo>
                    <a:cubicBezTo>
                      <a:pt x="2572512" y="144526"/>
                      <a:pt x="2559431" y="154305"/>
                      <a:pt x="2546731" y="164846"/>
                    </a:cubicBezTo>
                    <a:close/>
                    <a:moveTo>
                      <a:pt x="3064764" y="51689"/>
                    </a:moveTo>
                    <a:cubicBezTo>
                      <a:pt x="3227324" y="28829"/>
                      <a:pt x="3393313" y="16891"/>
                      <a:pt x="3562096" y="16764"/>
                    </a:cubicBezTo>
                    <a:lnTo>
                      <a:pt x="3562096" y="0"/>
                    </a:lnTo>
                    <a:lnTo>
                      <a:pt x="3562096" y="0"/>
                    </a:lnTo>
                    <a:cubicBezTo>
                      <a:pt x="3388360" y="127"/>
                      <a:pt x="3217672" y="12573"/>
                      <a:pt x="3050540" y="36703"/>
                    </a:cubicBezTo>
                    <a:cubicBezTo>
                      <a:pt x="3055493" y="41529"/>
                      <a:pt x="3060192" y="46482"/>
                      <a:pt x="3064637" y="51689"/>
                    </a:cubicBezTo>
                    <a:close/>
                  </a:path>
                </a:pathLst>
              </a:custGeom>
              <a:blipFill>
                <a:blip r:embed="rId50"/>
                <a:stretch>
                  <a:fillRect l="-198" t="-193" r="-119" b="-126"/>
                </a:stretch>
              </a:blipFill>
            </p:spPr>
            <p:txBody>
              <a:bodyPr/>
              <a:lstStyle/>
              <a:p>
                <a:endParaRPr lang="en-NZ"/>
              </a:p>
            </p:txBody>
          </p:sp>
        </p:grpSp>
        <p:grpSp>
          <p:nvGrpSpPr>
            <p:cNvPr id="107" name="Group 107"/>
            <p:cNvGrpSpPr>
              <a:grpSpLocks noChangeAspect="1"/>
            </p:cNvGrpSpPr>
            <p:nvPr/>
          </p:nvGrpSpPr>
          <p:grpSpPr>
            <a:xfrm>
              <a:off x="5996337" y="11373083"/>
              <a:ext cx="698616" cy="71734"/>
              <a:chOff x="0" y="0"/>
              <a:chExt cx="378752" cy="38887"/>
            </a:xfrm>
          </p:grpSpPr>
          <p:sp>
            <p:nvSpPr>
              <p:cNvPr id="108" name="Freeform 108"/>
              <p:cNvSpPr/>
              <p:nvPr/>
            </p:nvSpPr>
            <p:spPr>
              <a:xfrm>
                <a:off x="0" y="0"/>
                <a:ext cx="378714" cy="38862"/>
              </a:xfrm>
              <a:custGeom>
                <a:avLst/>
                <a:gdLst/>
                <a:ahLst/>
                <a:cxnLst/>
                <a:rect l="l" t="t" r="r" b="b"/>
                <a:pathLst>
                  <a:path w="378714" h="38862">
                    <a:moveTo>
                      <a:pt x="10541" y="0"/>
                    </a:moveTo>
                    <a:cubicBezTo>
                      <a:pt x="7239" y="3810"/>
                      <a:pt x="3683" y="7620"/>
                      <a:pt x="0" y="11176"/>
                    </a:cubicBezTo>
                    <a:cubicBezTo>
                      <a:pt x="123698" y="29083"/>
                      <a:pt x="250190" y="38481"/>
                      <a:pt x="378714" y="38862"/>
                    </a:cubicBezTo>
                    <a:lnTo>
                      <a:pt x="378714" y="26289"/>
                    </a:lnTo>
                    <a:cubicBezTo>
                      <a:pt x="253746" y="25908"/>
                      <a:pt x="130937" y="17018"/>
                      <a:pt x="10541" y="0"/>
                    </a:cubicBezTo>
                  </a:path>
                </a:pathLst>
              </a:custGeom>
              <a:solidFill>
                <a:srgbClr val="1F1B1D"/>
              </a:solidFill>
            </p:spPr>
            <p:txBody>
              <a:bodyPr/>
              <a:lstStyle/>
              <a:p>
                <a:endParaRPr lang="en-NZ"/>
              </a:p>
            </p:txBody>
          </p:sp>
        </p:grpSp>
        <p:grpSp>
          <p:nvGrpSpPr>
            <p:cNvPr id="109" name="Group 109"/>
            <p:cNvGrpSpPr>
              <a:grpSpLocks noChangeAspect="1"/>
            </p:cNvGrpSpPr>
            <p:nvPr/>
          </p:nvGrpSpPr>
          <p:grpSpPr>
            <a:xfrm rot="-10800000">
              <a:off x="3546015" y="1268258"/>
              <a:ext cx="3061584" cy="4977806"/>
              <a:chOff x="0" y="0"/>
              <a:chExt cx="2213102" cy="3598266"/>
            </a:xfrm>
          </p:grpSpPr>
          <p:sp>
            <p:nvSpPr>
              <p:cNvPr id="110" name="Freeform 110"/>
              <p:cNvSpPr/>
              <p:nvPr/>
            </p:nvSpPr>
            <p:spPr>
              <a:xfrm>
                <a:off x="0" y="0"/>
                <a:ext cx="2213102" cy="3598291"/>
              </a:xfrm>
              <a:custGeom>
                <a:avLst/>
                <a:gdLst/>
                <a:ahLst/>
                <a:cxnLst/>
                <a:rect l="l" t="t" r="r" b="b"/>
                <a:pathLst>
                  <a:path w="2213102" h="3598291">
                    <a:moveTo>
                      <a:pt x="12446" y="2987040"/>
                    </a:moveTo>
                    <a:lnTo>
                      <a:pt x="12065" y="2661158"/>
                    </a:lnTo>
                    <a:lnTo>
                      <a:pt x="12446" y="2661539"/>
                    </a:lnTo>
                    <a:cubicBezTo>
                      <a:pt x="13462" y="2661539"/>
                      <a:pt x="35433" y="2686558"/>
                      <a:pt x="60579" y="2724531"/>
                    </a:cubicBezTo>
                    <a:cubicBezTo>
                      <a:pt x="99822" y="2782570"/>
                      <a:pt x="146939" y="2871597"/>
                      <a:pt x="135636" y="2951988"/>
                    </a:cubicBezTo>
                    <a:lnTo>
                      <a:pt x="135636" y="2951988"/>
                    </a:lnTo>
                    <a:cubicBezTo>
                      <a:pt x="135636" y="2951988"/>
                      <a:pt x="128397" y="2911221"/>
                      <a:pt x="87503" y="2910459"/>
                    </a:cubicBezTo>
                    <a:cubicBezTo>
                      <a:pt x="48006" y="2910459"/>
                      <a:pt x="24257" y="2936367"/>
                      <a:pt x="14351" y="2976753"/>
                    </a:cubicBezTo>
                    <a:lnTo>
                      <a:pt x="12954" y="2983611"/>
                    </a:lnTo>
                    <a:lnTo>
                      <a:pt x="12446" y="2987040"/>
                    </a:lnTo>
                    <a:close/>
                    <a:moveTo>
                      <a:pt x="1679067" y="2251583"/>
                    </a:moveTo>
                    <a:cubicBezTo>
                      <a:pt x="1626616" y="2244979"/>
                      <a:pt x="1549146" y="2232914"/>
                      <a:pt x="1479931" y="2203450"/>
                    </a:cubicBezTo>
                    <a:lnTo>
                      <a:pt x="1480566" y="2201164"/>
                    </a:lnTo>
                    <a:cubicBezTo>
                      <a:pt x="1481201" y="2200021"/>
                      <a:pt x="1542796" y="2088515"/>
                      <a:pt x="1645158" y="2088515"/>
                    </a:cubicBezTo>
                    <a:lnTo>
                      <a:pt x="1655318" y="2088769"/>
                    </a:lnTo>
                    <a:lnTo>
                      <a:pt x="1660525" y="2089404"/>
                    </a:lnTo>
                    <a:lnTo>
                      <a:pt x="1701165" y="2098929"/>
                    </a:lnTo>
                    <a:lnTo>
                      <a:pt x="1704340" y="2100326"/>
                    </a:lnTo>
                    <a:lnTo>
                      <a:pt x="1706626" y="2101469"/>
                    </a:lnTo>
                    <a:lnTo>
                      <a:pt x="1695196" y="2098040"/>
                    </a:lnTo>
                    <a:lnTo>
                      <a:pt x="1688846" y="2098040"/>
                    </a:lnTo>
                    <a:cubicBezTo>
                      <a:pt x="1675257" y="2098040"/>
                      <a:pt x="1660271" y="2103247"/>
                      <a:pt x="1646936" y="2113280"/>
                    </a:cubicBezTo>
                    <a:cubicBezTo>
                      <a:pt x="1630934" y="2125218"/>
                      <a:pt x="1621282" y="2144014"/>
                      <a:pt x="1618107" y="2169160"/>
                    </a:cubicBezTo>
                    <a:lnTo>
                      <a:pt x="1617345" y="2176653"/>
                    </a:lnTo>
                    <a:lnTo>
                      <a:pt x="1617345" y="2180336"/>
                    </a:lnTo>
                    <a:cubicBezTo>
                      <a:pt x="1617345" y="2203958"/>
                      <a:pt x="1627378" y="2223516"/>
                      <a:pt x="1646936" y="2237232"/>
                    </a:cubicBezTo>
                    <a:lnTo>
                      <a:pt x="1678813" y="2251710"/>
                    </a:lnTo>
                    <a:close/>
                    <a:moveTo>
                      <a:pt x="1388999" y="2172970"/>
                    </a:moveTo>
                    <a:lnTo>
                      <a:pt x="1393063" y="2166112"/>
                    </a:lnTo>
                    <a:lnTo>
                      <a:pt x="1398270" y="2157222"/>
                    </a:lnTo>
                    <a:lnTo>
                      <a:pt x="1400937" y="2152904"/>
                    </a:lnTo>
                    <a:lnTo>
                      <a:pt x="1393444" y="2141474"/>
                    </a:lnTo>
                    <a:lnTo>
                      <a:pt x="1385951" y="2153539"/>
                    </a:lnTo>
                    <a:lnTo>
                      <a:pt x="1382268" y="2159889"/>
                    </a:lnTo>
                    <a:cubicBezTo>
                      <a:pt x="1380490" y="2159635"/>
                      <a:pt x="1321816" y="2152650"/>
                      <a:pt x="1294638" y="2118233"/>
                    </a:cubicBezTo>
                    <a:lnTo>
                      <a:pt x="1287018" y="2106803"/>
                    </a:lnTo>
                    <a:lnTo>
                      <a:pt x="1284732" y="2100453"/>
                    </a:lnTo>
                    <a:cubicBezTo>
                      <a:pt x="1294892" y="2111248"/>
                      <a:pt x="1311021" y="2120265"/>
                      <a:pt x="1335786" y="2120265"/>
                    </a:cubicBezTo>
                    <a:lnTo>
                      <a:pt x="1343787" y="2120011"/>
                    </a:lnTo>
                    <a:lnTo>
                      <a:pt x="1348105" y="2119503"/>
                    </a:lnTo>
                    <a:lnTo>
                      <a:pt x="1364869" y="2115058"/>
                    </a:lnTo>
                    <a:lnTo>
                      <a:pt x="1372616" y="2109470"/>
                    </a:lnTo>
                    <a:lnTo>
                      <a:pt x="1365885" y="2099056"/>
                    </a:lnTo>
                    <a:lnTo>
                      <a:pt x="1353312" y="2106422"/>
                    </a:lnTo>
                    <a:lnTo>
                      <a:pt x="1346835" y="2107184"/>
                    </a:lnTo>
                    <a:lnTo>
                      <a:pt x="1338961" y="2107819"/>
                    </a:lnTo>
                    <a:lnTo>
                      <a:pt x="1335405" y="2107819"/>
                    </a:lnTo>
                    <a:cubicBezTo>
                      <a:pt x="1286637" y="2107819"/>
                      <a:pt x="1276731" y="2069465"/>
                      <a:pt x="1276477" y="2067814"/>
                    </a:cubicBezTo>
                    <a:lnTo>
                      <a:pt x="1272413" y="2081911"/>
                    </a:lnTo>
                    <a:lnTo>
                      <a:pt x="1272413" y="2089023"/>
                    </a:lnTo>
                    <a:cubicBezTo>
                      <a:pt x="1272413" y="2102739"/>
                      <a:pt x="1276477" y="2115439"/>
                      <a:pt x="1285113" y="2126234"/>
                    </a:cubicBezTo>
                    <a:cubicBezTo>
                      <a:pt x="1315974" y="2164842"/>
                      <a:pt x="1380363" y="2172208"/>
                      <a:pt x="1380998" y="2172208"/>
                    </a:cubicBezTo>
                    <a:lnTo>
                      <a:pt x="1388872" y="2172970"/>
                    </a:lnTo>
                    <a:close/>
                    <a:moveTo>
                      <a:pt x="2076577" y="2098421"/>
                    </a:moveTo>
                    <a:lnTo>
                      <a:pt x="2213102" y="1996440"/>
                    </a:lnTo>
                    <a:lnTo>
                      <a:pt x="2173351" y="1998091"/>
                    </a:lnTo>
                    <a:cubicBezTo>
                      <a:pt x="2149221" y="1999107"/>
                      <a:pt x="2125345" y="1999488"/>
                      <a:pt x="2101723" y="1999488"/>
                    </a:cubicBezTo>
                    <a:lnTo>
                      <a:pt x="1977517" y="1995170"/>
                    </a:lnTo>
                    <a:lnTo>
                      <a:pt x="1989963" y="2008124"/>
                    </a:lnTo>
                    <a:cubicBezTo>
                      <a:pt x="2028317" y="2010664"/>
                      <a:pt x="2067179" y="2011934"/>
                      <a:pt x="2106803" y="2011934"/>
                    </a:cubicBezTo>
                    <a:lnTo>
                      <a:pt x="2173986" y="2010537"/>
                    </a:lnTo>
                    <a:lnTo>
                      <a:pt x="2068068" y="2089531"/>
                    </a:lnTo>
                    <a:lnTo>
                      <a:pt x="2076704" y="2098421"/>
                    </a:lnTo>
                    <a:close/>
                    <a:moveTo>
                      <a:pt x="1837055" y="2274570"/>
                    </a:moveTo>
                    <a:lnTo>
                      <a:pt x="1837309" y="2274570"/>
                    </a:lnTo>
                    <a:lnTo>
                      <a:pt x="1840992" y="2274316"/>
                    </a:lnTo>
                    <a:lnTo>
                      <a:pt x="2066798" y="2105533"/>
                    </a:lnTo>
                    <a:lnTo>
                      <a:pt x="2058289" y="2096516"/>
                    </a:lnTo>
                    <a:lnTo>
                      <a:pt x="1836166" y="2262124"/>
                    </a:lnTo>
                    <a:lnTo>
                      <a:pt x="1834515" y="2262124"/>
                    </a:lnTo>
                    <a:cubicBezTo>
                      <a:pt x="1825498" y="2262124"/>
                      <a:pt x="1786255" y="2261235"/>
                      <a:pt x="1720088" y="2255774"/>
                    </a:cubicBezTo>
                    <a:lnTo>
                      <a:pt x="1769110" y="2243455"/>
                    </a:lnTo>
                    <a:cubicBezTo>
                      <a:pt x="1819148" y="2218055"/>
                      <a:pt x="1846961" y="2178304"/>
                      <a:pt x="1851914" y="2125472"/>
                    </a:cubicBezTo>
                    <a:lnTo>
                      <a:pt x="1852168" y="2121662"/>
                    </a:lnTo>
                    <a:lnTo>
                      <a:pt x="1852168" y="2119249"/>
                    </a:lnTo>
                    <a:cubicBezTo>
                      <a:pt x="1852168" y="2085086"/>
                      <a:pt x="1832229" y="1992757"/>
                      <a:pt x="1721612" y="1980565"/>
                    </a:cubicBezTo>
                    <a:lnTo>
                      <a:pt x="1672717" y="1977771"/>
                    </a:lnTo>
                    <a:cubicBezTo>
                      <a:pt x="1557909" y="1977771"/>
                      <a:pt x="1470152" y="2027047"/>
                      <a:pt x="1400683" y="2130298"/>
                    </a:cubicBezTo>
                    <a:lnTo>
                      <a:pt x="1408049" y="2141601"/>
                    </a:lnTo>
                    <a:cubicBezTo>
                      <a:pt x="1475613" y="2039112"/>
                      <a:pt x="1561084" y="1990217"/>
                      <a:pt x="1673225" y="1990217"/>
                    </a:cubicBezTo>
                    <a:lnTo>
                      <a:pt x="1720215" y="1992884"/>
                    </a:lnTo>
                    <a:cubicBezTo>
                      <a:pt x="1821561" y="2004060"/>
                      <a:pt x="1839849" y="2088007"/>
                      <a:pt x="1839849" y="2118868"/>
                    </a:cubicBezTo>
                    <a:lnTo>
                      <a:pt x="1839722" y="2122805"/>
                    </a:lnTo>
                    <a:lnTo>
                      <a:pt x="1839595" y="2124329"/>
                    </a:lnTo>
                    <a:cubicBezTo>
                      <a:pt x="1835150" y="2172589"/>
                      <a:pt x="1809496" y="2208911"/>
                      <a:pt x="1763522" y="2232406"/>
                    </a:cubicBezTo>
                    <a:lnTo>
                      <a:pt x="1719961" y="2243328"/>
                    </a:lnTo>
                    <a:cubicBezTo>
                      <a:pt x="1718818" y="2243328"/>
                      <a:pt x="1717675" y="2243328"/>
                      <a:pt x="1716532" y="2243328"/>
                    </a:cubicBezTo>
                    <a:lnTo>
                      <a:pt x="1681988" y="2239391"/>
                    </a:lnTo>
                    <a:lnTo>
                      <a:pt x="1654175" y="2226818"/>
                    </a:lnTo>
                    <a:cubicBezTo>
                      <a:pt x="1638173" y="2215515"/>
                      <a:pt x="1629791" y="2199386"/>
                      <a:pt x="1629918" y="2179701"/>
                    </a:cubicBezTo>
                    <a:lnTo>
                      <a:pt x="1630172" y="2173605"/>
                    </a:lnTo>
                    <a:lnTo>
                      <a:pt x="1630553" y="2170430"/>
                    </a:lnTo>
                    <a:cubicBezTo>
                      <a:pt x="1633220" y="2148713"/>
                      <a:pt x="1641348" y="2132838"/>
                      <a:pt x="1654429" y="2123059"/>
                    </a:cubicBezTo>
                    <a:cubicBezTo>
                      <a:pt x="1663573" y="2116201"/>
                      <a:pt x="1680845" y="2108581"/>
                      <a:pt x="1696466" y="2108581"/>
                    </a:cubicBezTo>
                    <a:lnTo>
                      <a:pt x="1719072" y="2112899"/>
                    </a:lnTo>
                    <a:lnTo>
                      <a:pt x="1724787" y="2125218"/>
                    </a:lnTo>
                    <a:lnTo>
                      <a:pt x="1729105" y="2137918"/>
                    </a:lnTo>
                    <a:lnTo>
                      <a:pt x="1729105" y="2143379"/>
                    </a:lnTo>
                    <a:lnTo>
                      <a:pt x="1724914" y="2160651"/>
                    </a:lnTo>
                    <a:lnTo>
                      <a:pt x="1718564" y="2164080"/>
                    </a:lnTo>
                    <a:lnTo>
                      <a:pt x="1711833" y="2166874"/>
                    </a:lnTo>
                    <a:lnTo>
                      <a:pt x="1708658" y="2167255"/>
                    </a:lnTo>
                    <a:lnTo>
                      <a:pt x="1705356" y="2167636"/>
                    </a:lnTo>
                    <a:lnTo>
                      <a:pt x="1703832" y="2167636"/>
                    </a:lnTo>
                    <a:lnTo>
                      <a:pt x="1694434" y="2166493"/>
                    </a:lnTo>
                    <a:lnTo>
                      <a:pt x="1703959" y="2174875"/>
                    </a:lnTo>
                    <a:lnTo>
                      <a:pt x="1710944" y="2174875"/>
                    </a:lnTo>
                    <a:lnTo>
                      <a:pt x="1716913" y="2174367"/>
                    </a:lnTo>
                    <a:lnTo>
                      <a:pt x="1719580" y="2173224"/>
                    </a:lnTo>
                    <a:cubicBezTo>
                      <a:pt x="1726946" y="2170303"/>
                      <a:pt x="1737487" y="2161540"/>
                      <a:pt x="1740027" y="2145538"/>
                    </a:cubicBezTo>
                    <a:lnTo>
                      <a:pt x="1740662" y="2140458"/>
                    </a:lnTo>
                    <a:lnTo>
                      <a:pt x="1740662" y="2137791"/>
                    </a:lnTo>
                    <a:cubicBezTo>
                      <a:pt x="1740662" y="2124075"/>
                      <a:pt x="1734312" y="2107946"/>
                      <a:pt x="1709547" y="2088769"/>
                    </a:cubicBezTo>
                    <a:lnTo>
                      <a:pt x="1705737" y="2087118"/>
                    </a:lnTo>
                    <a:lnTo>
                      <a:pt x="1656080" y="2076196"/>
                    </a:lnTo>
                    <a:lnTo>
                      <a:pt x="1645031" y="2075942"/>
                    </a:lnTo>
                    <a:cubicBezTo>
                      <a:pt x="1535303" y="2075942"/>
                      <a:pt x="1470152" y="2193798"/>
                      <a:pt x="1469517" y="2195195"/>
                    </a:cubicBezTo>
                    <a:lnTo>
                      <a:pt x="1462913" y="2208149"/>
                    </a:lnTo>
                    <a:lnTo>
                      <a:pt x="1474470" y="2214372"/>
                    </a:lnTo>
                    <a:cubicBezTo>
                      <a:pt x="1545844" y="2244852"/>
                      <a:pt x="1624838" y="2257044"/>
                      <a:pt x="1677797" y="2263648"/>
                    </a:cubicBezTo>
                    <a:lnTo>
                      <a:pt x="1718437" y="2267839"/>
                    </a:lnTo>
                    <a:cubicBezTo>
                      <a:pt x="1785366" y="2273554"/>
                      <a:pt x="1825879" y="2274316"/>
                      <a:pt x="1835277" y="2274316"/>
                    </a:cubicBezTo>
                    <a:close/>
                    <a:moveTo>
                      <a:pt x="144145" y="2365375"/>
                    </a:moveTo>
                    <a:lnTo>
                      <a:pt x="137795" y="2364359"/>
                    </a:lnTo>
                    <a:lnTo>
                      <a:pt x="136017" y="2363597"/>
                    </a:lnTo>
                    <a:lnTo>
                      <a:pt x="134493" y="2362962"/>
                    </a:lnTo>
                    <a:lnTo>
                      <a:pt x="133858" y="2362581"/>
                    </a:lnTo>
                    <a:lnTo>
                      <a:pt x="134112" y="2362581"/>
                    </a:lnTo>
                    <a:lnTo>
                      <a:pt x="134239" y="2362581"/>
                    </a:lnTo>
                    <a:lnTo>
                      <a:pt x="134239" y="2362581"/>
                    </a:lnTo>
                    <a:lnTo>
                      <a:pt x="135255" y="2362581"/>
                    </a:lnTo>
                    <a:lnTo>
                      <a:pt x="135763" y="2362581"/>
                    </a:lnTo>
                    <a:lnTo>
                      <a:pt x="150622" y="2360041"/>
                    </a:lnTo>
                    <a:lnTo>
                      <a:pt x="154432" y="2357755"/>
                    </a:lnTo>
                    <a:lnTo>
                      <a:pt x="158242" y="2354961"/>
                    </a:lnTo>
                    <a:lnTo>
                      <a:pt x="159893" y="2353183"/>
                    </a:lnTo>
                    <a:cubicBezTo>
                      <a:pt x="164719" y="2347214"/>
                      <a:pt x="186817" y="2316607"/>
                      <a:pt x="177038" y="2261743"/>
                    </a:cubicBezTo>
                    <a:cubicBezTo>
                      <a:pt x="169672" y="2220341"/>
                      <a:pt x="137160" y="2204212"/>
                      <a:pt x="105410" y="2204212"/>
                    </a:cubicBezTo>
                    <a:lnTo>
                      <a:pt x="95377" y="2204593"/>
                    </a:lnTo>
                    <a:lnTo>
                      <a:pt x="90551" y="2205355"/>
                    </a:lnTo>
                    <a:cubicBezTo>
                      <a:pt x="75819" y="2208022"/>
                      <a:pt x="60579" y="2214118"/>
                      <a:pt x="51689" y="2223770"/>
                    </a:cubicBezTo>
                    <a:lnTo>
                      <a:pt x="50546" y="2225040"/>
                    </a:lnTo>
                    <a:lnTo>
                      <a:pt x="50419" y="2225167"/>
                    </a:lnTo>
                    <a:lnTo>
                      <a:pt x="50419" y="2225167"/>
                    </a:lnTo>
                    <a:lnTo>
                      <a:pt x="50419" y="2225167"/>
                    </a:lnTo>
                    <a:lnTo>
                      <a:pt x="50419" y="2225167"/>
                    </a:lnTo>
                    <a:lnTo>
                      <a:pt x="50292" y="2225294"/>
                    </a:lnTo>
                    <a:lnTo>
                      <a:pt x="50292" y="2225294"/>
                    </a:lnTo>
                    <a:lnTo>
                      <a:pt x="50292" y="2225294"/>
                    </a:lnTo>
                    <a:lnTo>
                      <a:pt x="50165" y="2225421"/>
                    </a:lnTo>
                    <a:lnTo>
                      <a:pt x="28702" y="2262632"/>
                    </a:lnTo>
                    <a:cubicBezTo>
                      <a:pt x="19558" y="2287524"/>
                      <a:pt x="16510" y="2311654"/>
                      <a:pt x="16510" y="2311654"/>
                    </a:cubicBezTo>
                    <a:lnTo>
                      <a:pt x="16002" y="1966595"/>
                    </a:lnTo>
                    <a:lnTo>
                      <a:pt x="16510" y="1966849"/>
                    </a:lnTo>
                    <a:lnTo>
                      <a:pt x="16510" y="1964436"/>
                    </a:lnTo>
                    <a:cubicBezTo>
                      <a:pt x="135001" y="2044065"/>
                      <a:pt x="200152" y="2153285"/>
                      <a:pt x="193421" y="2252091"/>
                    </a:cubicBezTo>
                    <a:cubicBezTo>
                      <a:pt x="187706" y="2336800"/>
                      <a:pt x="167513" y="2355469"/>
                      <a:pt x="156210" y="2361438"/>
                    </a:cubicBezTo>
                    <a:lnTo>
                      <a:pt x="151892" y="2363851"/>
                    </a:lnTo>
                    <a:lnTo>
                      <a:pt x="148844" y="2364613"/>
                    </a:lnTo>
                    <a:lnTo>
                      <a:pt x="148463" y="2364613"/>
                    </a:lnTo>
                    <a:lnTo>
                      <a:pt x="145796" y="2365121"/>
                    </a:lnTo>
                    <a:close/>
                    <a:moveTo>
                      <a:pt x="1381760" y="2101342"/>
                    </a:moveTo>
                    <a:cubicBezTo>
                      <a:pt x="1397762" y="2085213"/>
                      <a:pt x="1410335" y="2059559"/>
                      <a:pt x="1415415" y="2029968"/>
                    </a:cubicBezTo>
                    <a:lnTo>
                      <a:pt x="1417828" y="2010918"/>
                    </a:lnTo>
                    <a:lnTo>
                      <a:pt x="1417828" y="2000885"/>
                    </a:lnTo>
                    <a:cubicBezTo>
                      <a:pt x="1417828" y="1940560"/>
                      <a:pt x="1387221" y="1870456"/>
                      <a:pt x="1299464" y="1828673"/>
                    </a:cubicBezTo>
                    <a:cubicBezTo>
                      <a:pt x="1274826" y="1816989"/>
                      <a:pt x="1249680" y="1811147"/>
                      <a:pt x="1224788" y="1811147"/>
                    </a:cubicBezTo>
                    <a:lnTo>
                      <a:pt x="1204976" y="1812036"/>
                    </a:lnTo>
                    <a:lnTo>
                      <a:pt x="1195197" y="1813814"/>
                    </a:lnTo>
                    <a:lnTo>
                      <a:pt x="1202563" y="1825244"/>
                    </a:lnTo>
                    <a:lnTo>
                      <a:pt x="1217295" y="1823593"/>
                    </a:lnTo>
                    <a:lnTo>
                      <a:pt x="1224661" y="1823593"/>
                    </a:lnTo>
                    <a:cubicBezTo>
                      <a:pt x="1247775" y="1823593"/>
                      <a:pt x="1271016" y="1828927"/>
                      <a:pt x="1293876" y="1839849"/>
                    </a:cubicBezTo>
                    <a:cubicBezTo>
                      <a:pt x="1376426" y="1879219"/>
                      <a:pt x="1405255" y="1944878"/>
                      <a:pt x="1405128" y="2001139"/>
                    </a:cubicBezTo>
                    <a:lnTo>
                      <a:pt x="1404366" y="2019300"/>
                    </a:lnTo>
                    <a:lnTo>
                      <a:pt x="1402969" y="2027809"/>
                    </a:lnTo>
                    <a:cubicBezTo>
                      <a:pt x="1398651" y="2053463"/>
                      <a:pt x="1387983" y="2076196"/>
                      <a:pt x="1374648" y="2090547"/>
                    </a:cubicBezTo>
                    <a:lnTo>
                      <a:pt x="1381633" y="2101215"/>
                    </a:lnTo>
                    <a:close/>
                    <a:moveTo>
                      <a:pt x="1972056" y="2006600"/>
                    </a:moveTo>
                    <a:lnTo>
                      <a:pt x="1959610" y="1993646"/>
                    </a:lnTo>
                    <a:cubicBezTo>
                      <a:pt x="1633474" y="1967357"/>
                      <a:pt x="1355598" y="1854200"/>
                      <a:pt x="1144397" y="1735201"/>
                    </a:cubicBezTo>
                    <a:lnTo>
                      <a:pt x="1158494" y="1757045"/>
                    </a:lnTo>
                    <a:cubicBezTo>
                      <a:pt x="1371473" y="1873758"/>
                      <a:pt x="1649349" y="1982216"/>
                      <a:pt x="1972056" y="2006600"/>
                    </a:cubicBezTo>
                    <a:close/>
                    <a:moveTo>
                      <a:pt x="338709" y="1923542"/>
                    </a:moveTo>
                    <a:lnTo>
                      <a:pt x="316230" y="1764030"/>
                    </a:lnTo>
                    <a:lnTo>
                      <a:pt x="300101" y="1728851"/>
                    </a:lnTo>
                    <a:lnTo>
                      <a:pt x="338709" y="1923669"/>
                    </a:lnTo>
                    <a:close/>
                    <a:moveTo>
                      <a:pt x="160655" y="1837690"/>
                    </a:moveTo>
                    <a:lnTo>
                      <a:pt x="206502" y="1829689"/>
                    </a:lnTo>
                    <a:cubicBezTo>
                      <a:pt x="213233" y="1828038"/>
                      <a:pt x="270256" y="1811274"/>
                      <a:pt x="270256" y="1712849"/>
                    </a:cubicBezTo>
                    <a:lnTo>
                      <a:pt x="270256" y="1707261"/>
                    </a:lnTo>
                    <a:lnTo>
                      <a:pt x="270129" y="1704340"/>
                    </a:lnTo>
                    <a:lnTo>
                      <a:pt x="270383" y="1704594"/>
                    </a:lnTo>
                    <a:lnTo>
                      <a:pt x="291084" y="1744472"/>
                    </a:lnTo>
                    <a:lnTo>
                      <a:pt x="281940" y="1697990"/>
                    </a:lnTo>
                    <a:cubicBezTo>
                      <a:pt x="265430" y="1677416"/>
                      <a:pt x="252095" y="1677416"/>
                      <a:pt x="252095" y="1677416"/>
                    </a:cubicBezTo>
                    <a:lnTo>
                      <a:pt x="257810" y="1684147"/>
                    </a:lnTo>
                    <a:lnTo>
                      <a:pt x="257810" y="1704721"/>
                    </a:lnTo>
                    <a:cubicBezTo>
                      <a:pt x="257302" y="1802638"/>
                      <a:pt x="206121" y="1816989"/>
                      <a:pt x="203200" y="1817751"/>
                    </a:cubicBezTo>
                    <a:lnTo>
                      <a:pt x="162687" y="1824863"/>
                    </a:lnTo>
                    <a:cubicBezTo>
                      <a:pt x="116205" y="1824863"/>
                      <a:pt x="89916" y="1792859"/>
                      <a:pt x="71501" y="1762633"/>
                    </a:cubicBezTo>
                    <a:cubicBezTo>
                      <a:pt x="61849" y="1746758"/>
                      <a:pt x="51181" y="1699133"/>
                      <a:pt x="51181" y="1641221"/>
                    </a:cubicBezTo>
                    <a:cubicBezTo>
                      <a:pt x="51181" y="1582801"/>
                      <a:pt x="62103" y="1513840"/>
                      <a:pt x="96012" y="1456309"/>
                    </a:cubicBezTo>
                    <a:cubicBezTo>
                      <a:pt x="124206" y="1408557"/>
                      <a:pt x="163449" y="1374267"/>
                      <a:pt x="213614" y="1353439"/>
                    </a:cubicBezTo>
                    <a:lnTo>
                      <a:pt x="211074" y="1340866"/>
                    </a:lnTo>
                    <a:cubicBezTo>
                      <a:pt x="157353" y="1362583"/>
                      <a:pt x="115316" y="1398905"/>
                      <a:pt x="85217" y="1449959"/>
                    </a:cubicBezTo>
                    <a:cubicBezTo>
                      <a:pt x="49911" y="1509903"/>
                      <a:pt x="38481" y="1582293"/>
                      <a:pt x="38608" y="1643634"/>
                    </a:cubicBezTo>
                    <a:cubicBezTo>
                      <a:pt x="38608" y="1704086"/>
                      <a:pt x="49657" y="1753743"/>
                      <a:pt x="59817" y="1770380"/>
                    </a:cubicBezTo>
                    <a:cubicBezTo>
                      <a:pt x="79756" y="1803400"/>
                      <a:pt x="109347" y="1837690"/>
                      <a:pt x="160655" y="1837690"/>
                    </a:cubicBezTo>
                    <a:close/>
                    <a:moveTo>
                      <a:pt x="527050" y="1374648"/>
                    </a:moveTo>
                    <a:lnTo>
                      <a:pt x="520065" y="1357249"/>
                    </a:lnTo>
                    <a:cubicBezTo>
                      <a:pt x="472948" y="1334135"/>
                      <a:pt x="422021" y="1319657"/>
                      <a:pt x="367284" y="1317625"/>
                    </a:cubicBezTo>
                    <a:lnTo>
                      <a:pt x="353822" y="1317244"/>
                    </a:lnTo>
                    <a:lnTo>
                      <a:pt x="347218" y="1317244"/>
                    </a:lnTo>
                    <a:cubicBezTo>
                      <a:pt x="300609" y="1317244"/>
                      <a:pt x="259080" y="1323721"/>
                      <a:pt x="222504" y="1336675"/>
                    </a:cubicBezTo>
                    <a:lnTo>
                      <a:pt x="224917" y="1349121"/>
                    </a:lnTo>
                    <a:cubicBezTo>
                      <a:pt x="260604" y="1336167"/>
                      <a:pt x="301625" y="1329690"/>
                      <a:pt x="347472" y="1329690"/>
                    </a:cubicBezTo>
                    <a:lnTo>
                      <a:pt x="360299" y="1329817"/>
                    </a:lnTo>
                    <a:lnTo>
                      <a:pt x="366903" y="1330071"/>
                    </a:lnTo>
                    <a:cubicBezTo>
                      <a:pt x="424561" y="1332230"/>
                      <a:pt x="478028" y="1348740"/>
                      <a:pt x="527050" y="1374775"/>
                    </a:cubicBezTo>
                    <a:close/>
                    <a:moveTo>
                      <a:pt x="0" y="3598291"/>
                    </a:moveTo>
                    <a:lnTo>
                      <a:pt x="18923" y="3586734"/>
                    </a:lnTo>
                    <a:cubicBezTo>
                      <a:pt x="89789" y="3543681"/>
                      <a:pt x="143891" y="3464306"/>
                      <a:pt x="185674" y="3361690"/>
                    </a:cubicBezTo>
                    <a:lnTo>
                      <a:pt x="190246" y="3350260"/>
                    </a:lnTo>
                    <a:lnTo>
                      <a:pt x="192532" y="3344418"/>
                    </a:lnTo>
                    <a:lnTo>
                      <a:pt x="218694" y="3267837"/>
                    </a:lnTo>
                    <a:cubicBezTo>
                      <a:pt x="220472" y="3262122"/>
                      <a:pt x="222123" y="3256407"/>
                      <a:pt x="223774" y="3250565"/>
                    </a:cubicBezTo>
                    <a:lnTo>
                      <a:pt x="244729" y="3169920"/>
                    </a:lnTo>
                    <a:lnTo>
                      <a:pt x="247396" y="3158363"/>
                    </a:lnTo>
                    <a:cubicBezTo>
                      <a:pt x="311404" y="2876042"/>
                      <a:pt x="325247" y="2513711"/>
                      <a:pt x="336677" y="2215896"/>
                    </a:cubicBezTo>
                    <a:lnTo>
                      <a:pt x="338455" y="2170557"/>
                    </a:lnTo>
                    <a:cubicBezTo>
                      <a:pt x="340995" y="2120519"/>
                      <a:pt x="342138" y="2075561"/>
                      <a:pt x="342138" y="2035175"/>
                    </a:cubicBezTo>
                    <a:lnTo>
                      <a:pt x="341884" y="2001266"/>
                    </a:lnTo>
                    <a:lnTo>
                      <a:pt x="320802" y="1894840"/>
                    </a:lnTo>
                    <a:cubicBezTo>
                      <a:pt x="325247" y="1939797"/>
                      <a:pt x="328168" y="1994916"/>
                      <a:pt x="328168" y="2062226"/>
                    </a:cubicBezTo>
                    <a:lnTo>
                      <a:pt x="326009" y="2170049"/>
                    </a:lnTo>
                    <a:lnTo>
                      <a:pt x="324231" y="2215388"/>
                    </a:lnTo>
                    <a:cubicBezTo>
                      <a:pt x="304800" y="2721356"/>
                      <a:pt x="278257" y="3414268"/>
                      <a:pt x="12446" y="3576193"/>
                    </a:cubicBezTo>
                    <a:lnTo>
                      <a:pt x="12446" y="3044444"/>
                    </a:lnTo>
                    <a:lnTo>
                      <a:pt x="25654" y="3086735"/>
                    </a:lnTo>
                    <a:cubicBezTo>
                      <a:pt x="35306" y="3104769"/>
                      <a:pt x="66548" y="3126613"/>
                      <a:pt x="100965" y="3127629"/>
                    </a:cubicBezTo>
                    <a:lnTo>
                      <a:pt x="103759" y="3127629"/>
                    </a:lnTo>
                    <a:lnTo>
                      <a:pt x="105156" y="3127629"/>
                    </a:lnTo>
                    <a:cubicBezTo>
                      <a:pt x="227076" y="3127629"/>
                      <a:pt x="244729" y="2981706"/>
                      <a:pt x="246888" y="2952242"/>
                    </a:cubicBezTo>
                    <a:lnTo>
                      <a:pt x="247142" y="2947289"/>
                    </a:lnTo>
                    <a:lnTo>
                      <a:pt x="247142" y="2944114"/>
                    </a:lnTo>
                    <a:cubicBezTo>
                      <a:pt x="247142" y="2878836"/>
                      <a:pt x="209550" y="2620899"/>
                      <a:pt x="15621" y="2492883"/>
                    </a:cubicBezTo>
                    <a:lnTo>
                      <a:pt x="15621" y="2393569"/>
                    </a:lnTo>
                    <a:cubicBezTo>
                      <a:pt x="19939" y="2415413"/>
                      <a:pt x="28575" y="2443607"/>
                      <a:pt x="46736" y="2466213"/>
                    </a:cubicBezTo>
                    <a:lnTo>
                      <a:pt x="48006" y="2467737"/>
                    </a:lnTo>
                    <a:lnTo>
                      <a:pt x="48006" y="2467737"/>
                    </a:lnTo>
                    <a:lnTo>
                      <a:pt x="48133" y="2467864"/>
                    </a:lnTo>
                    <a:lnTo>
                      <a:pt x="48260" y="2467991"/>
                    </a:lnTo>
                    <a:lnTo>
                      <a:pt x="48260" y="2467991"/>
                    </a:lnTo>
                    <a:lnTo>
                      <a:pt x="48387" y="2468118"/>
                    </a:lnTo>
                    <a:lnTo>
                      <a:pt x="48514" y="2468245"/>
                    </a:lnTo>
                    <a:lnTo>
                      <a:pt x="48514" y="2468245"/>
                    </a:lnTo>
                    <a:lnTo>
                      <a:pt x="48641" y="2468372"/>
                    </a:lnTo>
                    <a:lnTo>
                      <a:pt x="48641" y="2468499"/>
                    </a:lnTo>
                    <a:lnTo>
                      <a:pt x="48768" y="2468625"/>
                    </a:lnTo>
                    <a:lnTo>
                      <a:pt x="48895" y="2468752"/>
                    </a:lnTo>
                    <a:lnTo>
                      <a:pt x="49022" y="2468879"/>
                    </a:lnTo>
                    <a:lnTo>
                      <a:pt x="49022" y="2468879"/>
                    </a:lnTo>
                    <a:lnTo>
                      <a:pt x="50038" y="2470022"/>
                    </a:lnTo>
                    <a:lnTo>
                      <a:pt x="50038" y="2470022"/>
                    </a:lnTo>
                    <a:lnTo>
                      <a:pt x="50038" y="2470022"/>
                    </a:lnTo>
                    <a:lnTo>
                      <a:pt x="50165" y="2470276"/>
                    </a:lnTo>
                    <a:lnTo>
                      <a:pt x="50165" y="2470403"/>
                    </a:lnTo>
                    <a:lnTo>
                      <a:pt x="50165" y="2470403"/>
                    </a:lnTo>
                    <a:lnTo>
                      <a:pt x="50292" y="2470530"/>
                    </a:lnTo>
                    <a:lnTo>
                      <a:pt x="50419" y="2470657"/>
                    </a:lnTo>
                    <a:lnTo>
                      <a:pt x="50419" y="2470657"/>
                    </a:lnTo>
                    <a:lnTo>
                      <a:pt x="50546" y="2470784"/>
                    </a:lnTo>
                    <a:lnTo>
                      <a:pt x="50546" y="2470784"/>
                    </a:lnTo>
                    <a:lnTo>
                      <a:pt x="50673" y="2470911"/>
                    </a:lnTo>
                    <a:lnTo>
                      <a:pt x="50673" y="2470911"/>
                    </a:lnTo>
                    <a:lnTo>
                      <a:pt x="50800" y="2471038"/>
                    </a:lnTo>
                    <a:lnTo>
                      <a:pt x="50800" y="2471038"/>
                    </a:lnTo>
                    <a:lnTo>
                      <a:pt x="50927" y="2471165"/>
                    </a:lnTo>
                    <a:lnTo>
                      <a:pt x="50927" y="2471165"/>
                    </a:lnTo>
                    <a:lnTo>
                      <a:pt x="51054" y="2471292"/>
                    </a:lnTo>
                    <a:lnTo>
                      <a:pt x="51054" y="2471292"/>
                    </a:lnTo>
                    <a:lnTo>
                      <a:pt x="51054" y="2471419"/>
                    </a:lnTo>
                    <a:lnTo>
                      <a:pt x="51054" y="2471419"/>
                    </a:lnTo>
                    <a:lnTo>
                      <a:pt x="51181" y="2471546"/>
                    </a:lnTo>
                    <a:lnTo>
                      <a:pt x="51181" y="2471546"/>
                    </a:lnTo>
                    <a:lnTo>
                      <a:pt x="51308" y="2471673"/>
                    </a:lnTo>
                    <a:lnTo>
                      <a:pt x="51435" y="2471800"/>
                    </a:lnTo>
                    <a:lnTo>
                      <a:pt x="51435" y="2471800"/>
                    </a:lnTo>
                    <a:lnTo>
                      <a:pt x="51562" y="2471926"/>
                    </a:lnTo>
                    <a:lnTo>
                      <a:pt x="51562" y="2471926"/>
                    </a:lnTo>
                    <a:lnTo>
                      <a:pt x="51816" y="2472180"/>
                    </a:lnTo>
                    <a:lnTo>
                      <a:pt x="51943" y="2472307"/>
                    </a:lnTo>
                    <a:lnTo>
                      <a:pt x="51943" y="2472307"/>
                    </a:lnTo>
                    <a:lnTo>
                      <a:pt x="51943" y="2472434"/>
                    </a:lnTo>
                    <a:lnTo>
                      <a:pt x="51943" y="2472434"/>
                    </a:lnTo>
                    <a:lnTo>
                      <a:pt x="52070" y="2472561"/>
                    </a:lnTo>
                    <a:lnTo>
                      <a:pt x="52324" y="2472815"/>
                    </a:lnTo>
                    <a:lnTo>
                      <a:pt x="52324" y="2472815"/>
                    </a:lnTo>
                    <a:lnTo>
                      <a:pt x="52451" y="2472942"/>
                    </a:lnTo>
                    <a:lnTo>
                      <a:pt x="52451" y="2472942"/>
                    </a:lnTo>
                    <a:lnTo>
                      <a:pt x="52578" y="2473069"/>
                    </a:lnTo>
                    <a:lnTo>
                      <a:pt x="52578" y="2473069"/>
                    </a:lnTo>
                    <a:lnTo>
                      <a:pt x="52705" y="2473196"/>
                    </a:lnTo>
                    <a:lnTo>
                      <a:pt x="52832" y="2473323"/>
                    </a:lnTo>
                    <a:lnTo>
                      <a:pt x="52832" y="2473450"/>
                    </a:lnTo>
                    <a:lnTo>
                      <a:pt x="52959" y="2473450"/>
                    </a:lnTo>
                    <a:lnTo>
                      <a:pt x="52959" y="2473577"/>
                    </a:lnTo>
                    <a:lnTo>
                      <a:pt x="53213" y="2473831"/>
                    </a:lnTo>
                    <a:lnTo>
                      <a:pt x="53213" y="2473958"/>
                    </a:lnTo>
                    <a:lnTo>
                      <a:pt x="54102" y="2474847"/>
                    </a:lnTo>
                    <a:cubicBezTo>
                      <a:pt x="74041" y="2494913"/>
                      <a:pt x="107315" y="2503676"/>
                      <a:pt x="141605" y="2503676"/>
                    </a:cubicBezTo>
                    <a:lnTo>
                      <a:pt x="160147" y="2503041"/>
                    </a:lnTo>
                    <a:lnTo>
                      <a:pt x="169291" y="2501771"/>
                    </a:lnTo>
                    <a:cubicBezTo>
                      <a:pt x="223901" y="2494532"/>
                      <a:pt x="284099" y="2414649"/>
                      <a:pt x="304038" y="2299460"/>
                    </a:cubicBezTo>
                    <a:cubicBezTo>
                      <a:pt x="307213" y="2281045"/>
                      <a:pt x="310007" y="2257042"/>
                      <a:pt x="310007" y="2228975"/>
                    </a:cubicBezTo>
                    <a:cubicBezTo>
                      <a:pt x="310007" y="2115056"/>
                      <a:pt x="264287" y="1934843"/>
                      <a:pt x="18034" y="1794000"/>
                    </a:cubicBezTo>
                    <a:lnTo>
                      <a:pt x="20193" y="1448433"/>
                    </a:lnTo>
                    <a:cubicBezTo>
                      <a:pt x="21082" y="1448306"/>
                      <a:pt x="108204" y="1438908"/>
                      <a:pt x="203708" y="1305812"/>
                    </a:cubicBezTo>
                    <a:lnTo>
                      <a:pt x="200406" y="1289048"/>
                    </a:lnTo>
                    <a:cubicBezTo>
                      <a:pt x="106680" y="1426083"/>
                      <a:pt x="20447" y="1436497"/>
                      <a:pt x="19685" y="1436497"/>
                    </a:cubicBezTo>
                    <a:lnTo>
                      <a:pt x="8382" y="1437513"/>
                    </a:lnTo>
                    <a:lnTo>
                      <a:pt x="6223" y="1801622"/>
                    </a:lnTo>
                    <a:lnTo>
                      <a:pt x="12573" y="1805178"/>
                    </a:lnTo>
                    <a:cubicBezTo>
                      <a:pt x="253746" y="1942973"/>
                      <a:pt x="298323" y="2118614"/>
                      <a:pt x="298323" y="2229485"/>
                    </a:cubicBezTo>
                    <a:cubicBezTo>
                      <a:pt x="298323" y="2256536"/>
                      <a:pt x="295656" y="2279777"/>
                      <a:pt x="292608" y="2297684"/>
                    </a:cubicBezTo>
                    <a:cubicBezTo>
                      <a:pt x="273558" y="2407539"/>
                      <a:pt x="214249" y="2481707"/>
                      <a:pt x="167894" y="2489962"/>
                    </a:cubicBezTo>
                    <a:lnTo>
                      <a:pt x="149606" y="2492375"/>
                    </a:lnTo>
                    <a:lnTo>
                      <a:pt x="140462" y="2492375"/>
                    </a:lnTo>
                    <a:cubicBezTo>
                      <a:pt x="110236" y="2492375"/>
                      <a:pt x="80645" y="2483739"/>
                      <a:pt x="63500" y="2466467"/>
                    </a:cubicBezTo>
                    <a:cubicBezTo>
                      <a:pt x="40894" y="2443861"/>
                      <a:pt x="31242" y="2410968"/>
                      <a:pt x="27051" y="2387473"/>
                    </a:cubicBezTo>
                    <a:lnTo>
                      <a:pt x="24511" y="2367153"/>
                    </a:lnTo>
                    <a:lnTo>
                      <a:pt x="24511" y="2355088"/>
                    </a:lnTo>
                    <a:cubicBezTo>
                      <a:pt x="24511" y="2313178"/>
                      <a:pt x="34925" y="2259584"/>
                      <a:pt x="60579" y="2232279"/>
                    </a:cubicBezTo>
                    <a:cubicBezTo>
                      <a:pt x="70612" y="2221611"/>
                      <a:pt x="91186" y="2216277"/>
                      <a:pt x="106426" y="2216277"/>
                    </a:cubicBezTo>
                    <a:lnTo>
                      <a:pt x="110744" y="2216404"/>
                    </a:lnTo>
                    <a:lnTo>
                      <a:pt x="112649" y="2216658"/>
                    </a:lnTo>
                    <a:cubicBezTo>
                      <a:pt x="132715" y="2218817"/>
                      <a:pt x="147193" y="2226691"/>
                      <a:pt x="155956" y="2240026"/>
                    </a:cubicBezTo>
                    <a:cubicBezTo>
                      <a:pt x="163576" y="2251710"/>
                      <a:pt x="166497" y="2267077"/>
                      <a:pt x="166497" y="2282952"/>
                    </a:cubicBezTo>
                    <a:lnTo>
                      <a:pt x="158877" y="2330958"/>
                    </a:lnTo>
                    <a:cubicBezTo>
                      <a:pt x="156210" y="2339467"/>
                      <a:pt x="151384" y="2347595"/>
                      <a:pt x="145542" y="2350516"/>
                    </a:cubicBezTo>
                    <a:lnTo>
                      <a:pt x="138938" y="2352929"/>
                    </a:lnTo>
                    <a:lnTo>
                      <a:pt x="134620" y="2352929"/>
                    </a:lnTo>
                    <a:lnTo>
                      <a:pt x="124333" y="2351278"/>
                    </a:lnTo>
                    <a:lnTo>
                      <a:pt x="121412" y="2345817"/>
                    </a:lnTo>
                    <a:lnTo>
                      <a:pt x="119888" y="2350643"/>
                    </a:lnTo>
                    <a:lnTo>
                      <a:pt x="119888" y="2356231"/>
                    </a:lnTo>
                    <a:lnTo>
                      <a:pt x="121158" y="2366899"/>
                    </a:lnTo>
                    <a:lnTo>
                      <a:pt x="125857" y="2370328"/>
                    </a:lnTo>
                    <a:lnTo>
                      <a:pt x="139827" y="2376424"/>
                    </a:lnTo>
                    <a:lnTo>
                      <a:pt x="147193" y="2376424"/>
                    </a:lnTo>
                    <a:lnTo>
                      <a:pt x="152908" y="2376043"/>
                    </a:lnTo>
                    <a:lnTo>
                      <a:pt x="155321" y="2375408"/>
                    </a:lnTo>
                    <a:cubicBezTo>
                      <a:pt x="181483" y="2368169"/>
                      <a:pt x="190754" y="2333117"/>
                      <a:pt x="192024" y="2328926"/>
                    </a:cubicBezTo>
                    <a:cubicBezTo>
                      <a:pt x="200787" y="2299589"/>
                      <a:pt x="204597" y="2271776"/>
                      <a:pt x="204597" y="2245487"/>
                    </a:cubicBezTo>
                    <a:cubicBezTo>
                      <a:pt x="204597" y="2064639"/>
                      <a:pt x="24003" y="1957324"/>
                      <a:pt x="21844" y="1956181"/>
                    </a:cubicBezTo>
                    <a:lnTo>
                      <a:pt x="3175" y="1945259"/>
                    </a:lnTo>
                    <a:lnTo>
                      <a:pt x="3175" y="2499741"/>
                    </a:lnTo>
                    <a:lnTo>
                      <a:pt x="8763" y="2503424"/>
                    </a:lnTo>
                    <a:cubicBezTo>
                      <a:pt x="182245" y="2622931"/>
                      <a:pt x="234823" y="2861945"/>
                      <a:pt x="234823" y="2941320"/>
                    </a:cubicBezTo>
                    <a:lnTo>
                      <a:pt x="234696" y="2948432"/>
                    </a:lnTo>
                    <a:lnTo>
                      <a:pt x="234442" y="2951480"/>
                    </a:lnTo>
                    <a:cubicBezTo>
                      <a:pt x="232410" y="2979039"/>
                      <a:pt x="216281" y="3115437"/>
                      <a:pt x="105410" y="3115437"/>
                    </a:cubicBezTo>
                    <a:lnTo>
                      <a:pt x="102743" y="3115437"/>
                    </a:lnTo>
                    <a:lnTo>
                      <a:pt x="101346" y="3115437"/>
                    </a:lnTo>
                    <a:cubicBezTo>
                      <a:pt x="72898" y="3114675"/>
                      <a:pt x="44831" y="3096387"/>
                      <a:pt x="36703" y="3081147"/>
                    </a:cubicBezTo>
                    <a:cubicBezTo>
                      <a:pt x="27051" y="3063113"/>
                      <a:pt x="22352" y="3039745"/>
                      <a:pt x="22352" y="3016250"/>
                    </a:cubicBezTo>
                    <a:cubicBezTo>
                      <a:pt x="22352" y="2989580"/>
                      <a:pt x="28448" y="2962783"/>
                      <a:pt x="40513" y="2943479"/>
                    </a:cubicBezTo>
                    <a:cubicBezTo>
                      <a:pt x="46863" y="2933319"/>
                      <a:pt x="69088" y="2921381"/>
                      <a:pt x="85217" y="2921381"/>
                    </a:cubicBezTo>
                    <a:cubicBezTo>
                      <a:pt x="100584" y="2922016"/>
                      <a:pt x="113919" y="2925318"/>
                      <a:pt x="121285" y="2940050"/>
                    </a:cubicBezTo>
                    <a:lnTo>
                      <a:pt x="128651" y="2961132"/>
                    </a:lnTo>
                    <a:lnTo>
                      <a:pt x="128651" y="2970911"/>
                    </a:lnTo>
                    <a:cubicBezTo>
                      <a:pt x="128651" y="2991993"/>
                      <a:pt x="119253" y="3009138"/>
                      <a:pt x="112014" y="3013583"/>
                    </a:cubicBezTo>
                    <a:lnTo>
                      <a:pt x="107442" y="3015615"/>
                    </a:lnTo>
                    <a:lnTo>
                      <a:pt x="105664" y="3015615"/>
                    </a:lnTo>
                    <a:lnTo>
                      <a:pt x="101219" y="3013837"/>
                    </a:lnTo>
                    <a:lnTo>
                      <a:pt x="104775" y="3018536"/>
                    </a:lnTo>
                    <a:lnTo>
                      <a:pt x="110490" y="3018536"/>
                    </a:lnTo>
                    <a:lnTo>
                      <a:pt x="115189" y="3018155"/>
                    </a:lnTo>
                    <a:lnTo>
                      <a:pt x="117983" y="3017012"/>
                    </a:lnTo>
                    <a:lnTo>
                      <a:pt x="130302" y="3006725"/>
                    </a:lnTo>
                    <a:lnTo>
                      <a:pt x="135001" y="2996819"/>
                    </a:lnTo>
                    <a:cubicBezTo>
                      <a:pt x="145415" y="2974340"/>
                      <a:pt x="149733" y="2950591"/>
                      <a:pt x="149860" y="2926334"/>
                    </a:cubicBezTo>
                    <a:cubicBezTo>
                      <a:pt x="149987" y="2798445"/>
                      <a:pt x="27940" y="2659507"/>
                      <a:pt x="21844" y="2652649"/>
                    </a:cubicBezTo>
                    <a:lnTo>
                      <a:pt x="0" y="2627884"/>
                    </a:lnTo>
                    <a:lnTo>
                      <a:pt x="0" y="3598291"/>
                    </a:lnTo>
                    <a:close/>
                    <a:moveTo>
                      <a:pt x="1151509" y="2795016"/>
                    </a:moveTo>
                    <a:lnTo>
                      <a:pt x="1402969" y="2604643"/>
                    </a:lnTo>
                    <a:lnTo>
                      <a:pt x="1387094" y="2595245"/>
                    </a:lnTo>
                    <a:cubicBezTo>
                      <a:pt x="1306703" y="2547366"/>
                      <a:pt x="1048258" y="2373630"/>
                      <a:pt x="1027303" y="2107057"/>
                    </a:cubicBezTo>
                    <a:lnTo>
                      <a:pt x="1026287" y="2090674"/>
                    </a:lnTo>
                    <a:lnTo>
                      <a:pt x="1026287" y="2082546"/>
                    </a:lnTo>
                    <a:cubicBezTo>
                      <a:pt x="1026287" y="1988820"/>
                      <a:pt x="1068324" y="1898650"/>
                      <a:pt x="1135126" y="1852803"/>
                    </a:cubicBezTo>
                    <a:lnTo>
                      <a:pt x="1189990" y="1827911"/>
                    </a:lnTo>
                    <a:lnTo>
                      <a:pt x="1182878" y="1816862"/>
                    </a:lnTo>
                    <a:cubicBezTo>
                      <a:pt x="1164082" y="1821942"/>
                      <a:pt x="1145667" y="1830578"/>
                      <a:pt x="1128141" y="1842516"/>
                    </a:cubicBezTo>
                    <a:cubicBezTo>
                      <a:pt x="1058164" y="1890649"/>
                      <a:pt x="1013968" y="1984883"/>
                      <a:pt x="1013841" y="2082546"/>
                    </a:cubicBezTo>
                    <a:lnTo>
                      <a:pt x="1014222" y="2099564"/>
                    </a:lnTo>
                    <a:lnTo>
                      <a:pt x="1014857" y="2108073"/>
                    </a:lnTo>
                    <a:cubicBezTo>
                      <a:pt x="1036320" y="2380488"/>
                      <a:pt x="1298956" y="2557399"/>
                      <a:pt x="1380617" y="2605913"/>
                    </a:cubicBezTo>
                    <a:lnTo>
                      <a:pt x="1159002" y="2773807"/>
                    </a:lnTo>
                    <a:lnTo>
                      <a:pt x="972566" y="2035556"/>
                    </a:lnTo>
                    <a:cubicBezTo>
                      <a:pt x="973836" y="2034159"/>
                      <a:pt x="1059434" y="1938528"/>
                      <a:pt x="1059561" y="1820291"/>
                    </a:cubicBezTo>
                    <a:cubicBezTo>
                      <a:pt x="1059561" y="1770380"/>
                      <a:pt x="1044448" y="1716405"/>
                      <a:pt x="1001268" y="1663700"/>
                    </a:cubicBezTo>
                    <a:lnTo>
                      <a:pt x="999617" y="1662049"/>
                    </a:lnTo>
                    <a:lnTo>
                      <a:pt x="997204" y="1659890"/>
                    </a:lnTo>
                    <a:cubicBezTo>
                      <a:pt x="1039495" y="1687703"/>
                      <a:pt x="1085977" y="1716278"/>
                      <a:pt x="1136269" y="1744599"/>
                    </a:cubicBezTo>
                    <a:lnTo>
                      <a:pt x="1136269" y="1744599"/>
                    </a:lnTo>
                    <a:lnTo>
                      <a:pt x="1121791" y="1722247"/>
                    </a:lnTo>
                    <a:cubicBezTo>
                      <a:pt x="1079627" y="1697863"/>
                      <a:pt x="1040257" y="1673352"/>
                      <a:pt x="1003808" y="1649349"/>
                    </a:cubicBezTo>
                    <a:lnTo>
                      <a:pt x="991616" y="1640967"/>
                    </a:lnTo>
                    <a:lnTo>
                      <a:pt x="981329" y="1634109"/>
                    </a:lnTo>
                    <a:cubicBezTo>
                      <a:pt x="972058" y="1627886"/>
                      <a:pt x="962406" y="1621409"/>
                      <a:pt x="957961" y="1618361"/>
                    </a:cubicBezTo>
                    <a:cubicBezTo>
                      <a:pt x="759079" y="1480693"/>
                      <a:pt x="582930" y="1314704"/>
                      <a:pt x="444373" y="1137285"/>
                    </a:cubicBezTo>
                    <a:lnTo>
                      <a:pt x="460629" y="1177544"/>
                    </a:lnTo>
                    <a:cubicBezTo>
                      <a:pt x="595757" y="1343660"/>
                      <a:pt x="763143" y="1498727"/>
                      <a:pt x="950849" y="1628521"/>
                    </a:cubicBezTo>
                    <a:lnTo>
                      <a:pt x="976122" y="1645539"/>
                    </a:lnTo>
                    <a:lnTo>
                      <a:pt x="979678" y="1647825"/>
                    </a:lnTo>
                    <a:lnTo>
                      <a:pt x="977900" y="1646936"/>
                    </a:lnTo>
                    <a:lnTo>
                      <a:pt x="958977" y="1640205"/>
                    </a:lnTo>
                    <a:lnTo>
                      <a:pt x="949579" y="1640205"/>
                    </a:lnTo>
                    <a:lnTo>
                      <a:pt x="923036" y="1646301"/>
                    </a:lnTo>
                    <a:cubicBezTo>
                      <a:pt x="903605" y="1655572"/>
                      <a:pt x="888238" y="1674114"/>
                      <a:pt x="880999" y="1697355"/>
                    </a:cubicBezTo>
                    <a:lnTo>
                      <a:pt x="876300" y="1717675"/>
                    </a:lnTo>
                    <a:lnTo>
                      <a:pt x="876300" y="1727962"/>
                    </a:lnTo>
                    <a:cubicBezTo>
                      <a:pt x="876300" y="1745615"/>
                      <a:pt x="880872" y="1763268"/>
                      <a:pt x="889762" y="1778762"/>
                    </a:cubicBezTo>
                    <a:cubicBezTo>
                      <a:pt x="900811" y="1798066"/>
                      <a:pt x="914781" y="1808734"/>
                      <a:pt x="928624" y="1808734"/>
                    </a:cubicBezTo>
                    <a:lnTo>
                      <a:pt x="931672" y="1808607"/>
                    </a:lnTo>
                    <a:lnTo>
                      <a:pt x="933196" y="1808353"/>
                    </a:lnTo>
                    <a:cubicBezTo>
                      <a:pt x="946785" y="1806067"/>
                      <a:pt x="958088" y="1792859"/>
                      <a:pt x="961136" y="1775968"/>
                    </a:cubicBezTo>
                    <a:lnTo>
                      <a:pt x="962533" y="1768348"/>
                    </a:lnTo>
                    <a:lnTo>
                      <a:pt x="962660" y="1764792"/>
                    </a:lnTo>
                    <a:lnTo>
                      <a:pt x="962914" y="1765681"/>
                    </a:lnTo>
                    <a:lnTo>
                      <a:pt x="967359" y="1807718"/>
                    </a:lnTo>
                    <a:cubicBezTo>
                      <a:pt x="967359" y="1837944"/>
                      <a:pt x="961136" y="1878203"/>
                      <a:pt x="938657" y="1924558"/>
                    </a:cubicBezTo>
                    <a:cubicBezTo>
                      <a:pt x="937006" y="1919605"/>
                      <a:pt x="799338" y="1508506"/>
                      <a:pt x="536575" y="1365377"/>
                    </a:cubicBezTo>
                    <a:lnTo>
                      <a:pt x="543941" y="1383665"/>
                    </a:lnTo>
                    <a:cubicBezTo>
                      <a:pt x="793623" y="1530223"/>
                      <a:pt x="925195" y="1923669"/>
                      <a:pt x="926846" y="1928368"/>
                    </a:cubicBezTo>
                    <a:lnTo>
                      <a:pt x="936371" y="1957578"/>
                    </a:lnTo>
                    <a:lnTo>
                      <a:pt x="949833" y="1929892"/>
                    </a:lnTo>
                    <a:cubicBezTo>
                      <a:pt x="973328" y="1881378"/>
                      <a:pt x="980186" y="1839087"/>
                      <a:pt x="980186" y="1807083"/>
                    </a:cubicBezTo>
                    <a:cubicBezTo>
                      <a:pt x="980186" y="1788541"/>
                      <a:pt x="977773" y="1773428"/>
                      <a:pt x="975106" y="1762633"/>
                    </a:cubicBezTo>
                    <a:cubicBezTo>
                      <a:pt x="966724" y="1729867"/>
                      <a:pt x="949452" y="1726311"/>
                      <a:pt x="942340" y="1726311"/>
                    </a:cubicBezTo>
                    <a:lnTo>
                      <a:pt x="939165" y="1726565"/>
                    </a:lnTo>
                    <a:cubicBezTo>
                      <a:pt x="939165" y="1726565"/>
                      <a:pt x="955167" y="1737487"/>
                      <a:pt x="955167" y="1759966"/>
                    </a:cubicBezTo>
                    <a:lnTo>
                      <a:pt x="954659" y="1768094"/>
                    </a:lnTo>
                    <a:lnTo>
                      <a:pt x="953516" y="1772666"/>
                    </a:lnTo>
                    <a:cubicBezTo>
                      <a:pt x="950595" y="1784350"/>
                      <a:pt x="945007" y="1793621"/>
                      <a:pt x="931291" y="1795780"/>
                    </a:cubicBezTo>
                    <a:lnTo>
                      <a:pt x="929005" y="1795907"/>
                    </a:lnTo>
                    <a:cubicBezTo>
                      <a:pt x="919734" y="1795907"/>
                      <a:pt x="909447" y="1787271"/>
                      <a:pt x="900811" y="1772285"/>
                    </a:cubicBezTo>
                    <a:cubicBezTo>
                      <a:pt x="892937" y="1758569"/>
                      <a:pt x="889000" y="1743202"/>
                      <a:pt x="889000" y="1727581"/>
                    </a:cubicBezTo>
                    <a:lnTo>
                      <a:pt x="890397" y="1709547"/>
                    </a:lnTo>
                    <a:lnTo>
                      <a:pt x="893064" y="1700784"/>
                    </a:lnTo>
                    <a:cubicBezTo>
                      <a:pt x="899287" y="1680845"/>
                      <a:pt x="912241" y="1664970"/>
                      <a:pt x="928497" y="1657223"/>
                    </a:cubicBezTo>
                    <a:lnTo>
                      <a:pt x="942594" y="1652270"/>
                    </a:lnTo>
                    <a:lnTo>
                      <a:pt x="949833" y="1652270"/>
                    </a:lnTo>
                    <a:lnTo>
                      <a:pt x="964946" y="1654048"/>
                    </a:lnTo>
                    <a:lnTo>
                      <a:pt x="972566" y="1657731"/>
                    </a:lnTo>
                    <a:lnTo>
                      <a:pt x="983869" y="1664081"/>
                    </a:lnTo>
                    <a:lnTo>
                      <a:pt x="989457" y="1669034"/>
                    </a:lnTo>
                    <a:lnTo>
                      <a:pt x="992124" y="1671574"/>
                    </a:lnTo>
                    <a:cubicBezTo>
                      <a:pt x="1032891" y="1721231"/>
                      <a:pt x="1047242" y="1772285"/>
                      <a:pt x="1047242" y="1819656"/>
                    </a:cubicBezTo>
                    <a:cubicBezTo>
                      <a:pt x="1047115" y="1932940"/>
                      <a:pt x="964819" y="2025396"/>
                      <a:pt x="963676" y="2026666"/>
                    </a:cubicBezTo>
                    <a:lnTo>
                      <a:pt x="959104" y="2031619"/>
                    </a:lnTo>
                    <a:lnTo>
                      <a:pt x="1151763" y="2794508"/>
                    </a:lnTo>
                    <a:close/>
                    <a:moveTo>
                      <a:pt x="171069" y="1077087"/>
                    </a:moveTo>
                    <a:lnTo>
                      <a:pt x="176657" y="1059815"/>
                    </a:lnTo>
                    <a:lnTo>
                      <a:pt x="178562" y="1050925"/>
                    </a:lnTo>
                    <a:lnTo>
                      <a:pt x="179959" y="1042416"/>
                    </a:lnTo>
                    <a:lnTo>
                      <a:pt x="179959" y="1037463"/>
                    </a:lnTo>
                    <a:cubicBezTo>
                      <a:pt x="179959" y="1021207"/>
                      <a:pt x="174371" y="1001522"/>
                      <a:pt x="154813" y="994791"/>
                    </a:cubicBezTo>
                    <a:lnTo>
                      <a:pt x="158369" y="1012571"/>
                    </a:lnTo>
                    <a:cubicBezTo>
                      <a:pt x="165481" y="1017143"/>
                      <a:pt x="167767" y="1026541"/>
                      <a:pt x="167767" y="1035685"/>
                    </a:cubicBezTo>
                    <a:lnTo>
                      <a:pt x="167259" y="1044575"/>
                    </a:lnTo>
                    <a:lnTo>
                      <a:pt x="166116" y="1050036"/>
                    </a:lnTo>
                    <a:lnTo>
                      <a:pt x="165989" y="1050798"/>
                    </a:lnTo>
                    <a:lnTo>
                      <a:pt x="171196" y="1077087"/>
                    </a:lnTo>
                    <a:close/>
                    <a:moveTo>
                      <a:pt x="119126" y="1028192"/>
                    </a:moveTo>
                    <a:lnTo>
                      <a:pt x="129413" y="1006602"/>
                    </a:lnTo>
                    <a:lnTo>
                      <a:pt x="139954" y="1006602"/>
                    </a:lnTo>
                    <a:lnTo>
                      <a:pt x="143383" y="1006729"/>
                    </a:lnTo>
                    <a:lnTo>
                      <a:pt x="145161" y="1007110"/>
                    </a:lnTo>
                    <a:lnTo>
                      <a:pt x="142367" y="993013"/>
                    </a:lnTo>
                    <a:lnTo>
                      <a:pt x="119761" y="1009015"/>
                    </a:lnTo>
                    <a:lnTo>
                      <a:pt x="119634" y="1009142"/>
                    </a:lnTo>
                    <a:lnTo>
                      <a:pt x="123063" y="983615"/>
                    </a:lnTo>
                    <a:lnTo>
                      <a:pt x="130937" y="978535"/>
                    </a:lnTo>
                    <a:lnTo>
                      <a:pt x="136144" y="976122"/>
                    </a:lnTo>
                    <a:lnTo>
                      <a:pt x="138938" y="975614"/>
                    </a:lnTo>
                    <a:lnTo>
                      <a:pt x="136652" y="963930"/>
                    </a:lnTo>
                    <a:lnTo>
                      <a:pt x="129794" y="966089"/>
                    </a:lnTo>
                    <a:lnTo>
                      <a:pt x="126365" y="968375"/>
                    </a:lnTo>
                    <a:cubicBezTo>
                      <a:pt x="115570" y="975360"/>
                      <a:pt x="110744" y="991489"/>
                      <a:pt x="110744" y="1007364"/>
                    </a:cubicBezTo>
                    <a:lnTo>
                      <a:pt x="110744" y="1009269"/>
                    </a:lnTo>
                    <a:lnTo>
                      <a:pt x="119253" y="1028319"/>
                    </a:lnTo>
                    <a:close/>
                    <a:moveTo>
                      <a:pt x="181991" y="1132078"/>
                    </a:moveTo>
                    <a:cubicBezTo>
                      <a:pt x="193294" y="1098677"/>
                      <a:pt x="202311" y="1063498"/>
                      <a:pt x="202311" y="1033907"/>
                    </a:cubicBezTo>
                    <a:cubicBezTo>
                      <a:pt x="202311" y="1000252"/>
                      <a:pt x="190627" y="973582"/>
                      <a:pt x="157734" y="964565"/>
                    </a:cubicBezTo>
                    <a:lnTo>
                      <a:pt x="152781" y="963168"/>
                    </a:lnTo>
                    <a:lnTo>
                      <a:pt x="148590" y="962914"/>
                    </a:lnTo>
                    <a:lnTo>
                      <a:pt x="151130" y="975741"/>
                    </a:lnTo>
                    <a:lnTo>
                      <a:pt x="151892" y="975868"/>
                    </a:lnTo>
                    <a:lnTo>
                      <a:pt x="152273" y="975995"/>
                    </a:lnTo>
                    <a:lnTo>
                      <a:pt x="152527" y="975741"/>
                    </a:lnTo>
                    <a:lnTo>
                      <a:pt x="158496" y="977646"/>
                    </a:lnTo>
                    <a:cubicBezTo>
                      <a:pt x="164846" y="979170"/>
                      <a:pt x="180594" y="985520"/>
                      <a:pt x="187325" y="1009015"/>
                    </a:cubicBezTo>
                    <a:lnTo>
                      <a:pt x="190627" y="1024763"/>
                    </a:lnTo>
                    <a:lnTo>
                      <a:pt x="190627" y="1035558"/>
                    </a:lnTo>
                    <a:cubicBezTo>
                      <a:pt x="190627" y="1053338"/>
                      <a:pt x="187071" y="1076706"/>
                      <a:pt x="177292" y="1107948"/>
                    </a:cubicBezTo>
                    <a:lnTo>
                      <a:pt x="182118" y="1131951"/>
                    </a:lnTo>
                    <a:close/>
                    <a:moveTo>
                      <a:pt x="121158" y="1118616"/>
                    </a:moveTo>
                    <a:lnTo>
                      <a:pt x="122555" y="1118616"/>
                    </a:lnTo>
                    <a:cubicBezTo>
                      <a:pt x="140843" y="1118489"/>
                      <a:pt x="153416" y="1108837"/>
                      <a:pt x="162306" y="1094867"/>
                    </a:cubicBezTo>
                    <a:lnTo>
                      <a:pt x="158369" y="1075309"/>
                    </a:lnTo>
                    <a:cubicBezTo>
                      <a:pt x="151257" y="1092708"/>
                      <a:pt x="140208" y="1106170"/>
                      <a:pt x="122301" y="1106170"/>
                    </a:cubicBezTo>
                    <a:cubicBezTo>
                      <a:pt x="89027" y="1106170"/>
                      <a:pt x="48641" y="1093851"/>
                      <a:pt x="46482" y="997458"/>
                    </a:cubicBezTo>
                    <a:lnTo>
                      <a:pt x="46482" y="994537"/>
                    </a:lnTo>
                    <a:cubicBezTo>
                      <a:pt x="46609" y="947039"/>
                      <a:pt x="75184" y="904240"/>
                      <a:pt x="107696" y="882396"/>
                    </a:cubicBezTo>
                    <a:lnTo>
                      <a:pt x="115189" y="877697"/>
                    </a:lnTo>
                    <a:lnTo>
                      <a:pt x="119126" y="875792"/>
                    </a:lnTo>
                    <a:lnTo>
                      <a:pt x="116586" y="863219"/>
                    </a:lnTo>
                    <a:lnTo>
                      <a:pt x="105791" y="868553"/>
                    </a:lnTo>
                    <a:lnTo>
                      <a:pt x="100711" y="871982"/>
                    </a:lnTo>
                    <a:cubicBezTo>
                      <a:pt x="67818" y="894080"/>
                      <a:pt x="39243" y="934466"/>
                      <a:pt x="34671" y="980694"/>
                    </a:cubicBezTo>
                    <a:lnTo>
                      <a:pt x="34290" y="1001141"/>
                    </a:lnTo>
                    <a:cubicBezTo>
                      <a:pt x="37846" y="1103884"/>
                      <a:pt x="85852" y="1118616"/>
                      <a:pt x="121158" y="1118616"/>
                    </a:cubicBezTo>
                    <a:close/>
                    <a:moveTo>
                      <a:pt x="213741" y="1292733"/>
                    </a:moveTo>
                    <a:lnTo>
                      <a:pt x="225806" y="1274572"/>
                    </a:lnTo>
                    <a:lnTo>
                      <a:pt x="231775" y="1264793"/>
                    </a:lnTo>
                    <a:cubicBezTo>
                      <a:pt x="279019" y="1187577"/>
                      <a:pt x="304038" y="1106424"/>
                      <a:pt x="304038" y="1035558"/>
                    </a:cubicBezTo>
                    <a:cubicBezTo>
                      <a:pt x="304038" y="1008634"/>
                      <a:pt x="300482" y="983107"/>
                      <a:pt x="293116" y="959866"/>
                    </a:cubicBezTo>
                    <a:cubicBezTo>
                      <a:pt x="279019" y="915416"/>
                      <a:pt x="252095" y="883412"/>
                      <a:pt x="215265" y="867537"/>
                    </a:cubicBezTo>
                    <a:cubicBezTo>
                      <a:pt x="195580" y="859028"/>
                      <a:pt x="176530" y="854837"/>
                      <a:pt x="158623" y="854837"/>
                    </a:cubicBezTo>
                    <a:lnTo>
                      <a:pt x="137795" y="856361"/>
                    </a:lnTo>
                    <a:lnTo>
                      <a:pt x="128016" y="859409"/>
                    </a:lnTo>
                    <a:lnTo>
                      <a:pt x="130429" y="871728"/>
                    </a:lnTo>
                    <a:lnTo>
                      <a:pt x="148844" y="867410"/>
                    </a:lnTo>
                    <a:lnTo>
                      <a:pt x="158750" y="867410"/>
                    </a:lnTo>
                    <a:cubicBezTo>
                      <a:pt x="175006" y="867410"/>
                      <a:pt x="192278" y="871347"/>
                      <a:pt x="210312" y="879094"/>
                    </a:cubicBezTo>
                    <a:cubicBezTo>
                      <a:pt x="243713" y="893572"/>
                      <a:pt x="268224" y="922782"/>
                      <a:pt x="281305" y="963803"/>
                    </a:cubicBezTo>
                    <a:lnTo>
                      <a:pt x="291719" y="1035558"/>
                    </a:lnTo>
                    <a:cubicBezTo>
                      <a:pt x="291719" y="1104265"/>
                      <a:pt x="267335" y="1183132"/>
                      <a:pt x="221234" y="1258570"/>
                    </a:cubicBezTo>
                    <a:lnTo>
                      <a:pt x="213995" y="1270254"/>
                    </a:lnTo>
                    <a:lnTo>
                      <a:pt x="210439" y="1275715"/>
                    </a:lnTo>
                    <a:lnTo>
                      <a:pt x="213868" y="1292987"/>
                    </a:lnTo>
                    <a:close/>
                    <a:moveTo>
                      <a:pt x="13462" y="1355852"/>
                    </a:moveTo>
                    <a:lnTo>
                      <a:pt x="32766" y="1344295"/>
                    </a:lnTo>
                    <a:cubicBezTo>
                      <a:pt x="113284" y="1296035"/>
                      <a:pt x="151130" y="1216406"/>
                      <a:pt x="174117" y="1154303"/>
                    </a:cubicBezTo>
                    <a:lnTo>
                      <a:pt x="169418" y="1130681"/>
                    </a:lnTo>
                    <a:lnTo>
                      <a:pt x="168402" y="1133348"/>
                    </a:lnTo>
                    <a:lnTo>
                      <a:pt x="167894" y="1134745"/>
                    </a:lnTo>
                    <a:cubicBezTo>
                      <a:pt x="143510" y="1199261"/>
                      <a:pt x="110490" y="1283081"/>
                      <a:pt x="26416" y="1333627"/>
                    </a:cubicBezTo>
                    <a:lnTo>
                      <a:pt x="26416" y="1333627"/>
                    </a:lnTo>
                    <a:lnTo>
                      <a:pt x="34290" y="1001141"/>
                    </a:lnTo>
                    <a:cubicBezTo>
                      <a:pt x="34290" y="999744"/>
                      <a:pt x="34163" y="998347"/>
                      <a:pt x="34163" y="996823"/>
                    </a:cubicBezTo>
                    <a:lnTo>
                      <a:pt x="41910" y="678561"/>
                    </a:lnTo>
                    <a:cubicBezTo>
                      <a:pt x="41910" y="670941"/>
                      <a:pt x="42545" y="606933"/>
                      <a:pt x="48895" y="521462"/>
                    </a:cubicBezTo>
                    <a:lnTo>
                      <a:pt x="40132" y="477139"/>
                    </a:lnTo>
                    <a:cubicBezTo>
                      <a:pt x="30480" y="582549"/>
                      <a:pt x="29591" y="666623"/>
                      <a:pt x="29464" y="678307"/>
                    </a:cubicBezTo>
                    <a:lnTo>
                      <a:pt x="13462" y="1355852"/>
                    </a:lnTo>
                    <a:close/>
                    <a:moveTo>
                      <a:pt x="434213" y="1144651"/>
                    </a:moveTo>
                    <a:lnTo>
                      <a:pt x="416687" y="1101344"/>
                    </a:lnTo>
                    <a:cubicBezTo>
                      <a:pt x="336169" y="993140"/>
                      <a:pt x="269621" y="881253"/>
                      <a:pt x="220345" y="769366"/>
                    </a:cubicBezTo>
                    <a:cubicBezTo>
                      <a:pt x="160782" y="633984"/>
                      <a:pt x="139446" y="510032"/>
                      <a:pt x="136652" y="406781"/>
                    </a:cubicBezTo>
                    <a:lnTo>
                      <a:pt x="123952" y="375158"/>
                    </a:lnTo>
                    <a:lnTo>
                      <a:pt x="123952" y="379349"/>
                    </a:lnTo>
                    <a:lnTo>
                      <a:pt x="123952" y="381508"/>
                    </a:lnTo>
                    <a:cubicBezTo>
                      <a:pt x="123952" y="490982"/>
                      <a:pt x="143764" y="625856"/>
                      <a:pt x="209042" y="774319"/>
                    </a:cubicBezTo>
                    <a:cubicBezTo>
                      <a:pt x="264160" y="899541"/>
                      <a:pt x="340741" y="1024763"/>
                      <a:pt x="434340" y="1144651"/>
                    </a:cubicBezTo>
                    <a:close/>
                    <a:moveTo>
                      <a:pt x="52451" y="477774"/>
                    </a:moveTo>
                    <a:cubicBezTo>
                      <a:pt x="58293" y="412623"/>
                      <a:pt x="67564" y="339598"/>
                      <a:pt x="81915" y="271145"/>
                    </a:cubicBezTo>
                    <a:lnTo>
                      <a:pt x="73787" y="251079"/>
                    </a:lnTo>
                    <a:cubicBezTo>
                      <a:pt x="65532" y="287401"/>
                      <a:pt x="58420" y="327660"/>
                      <a:pt x="52197" y="371983"/>
                    </a:cubicBezTo>
                    <a:lnTo>
                      <a:pt x="44196" y="436245"/>
                    </a:lnTo>
                    <a:lnTo>
                      <a:pt x="52451" y="477901"/>
                    </a:lnTo>
                    <a:close/>
                    <a:moveTo>
                      <a:pt x="136271" y="373888"/>
                    </a:moveTo>
                    <a:cubicBezTo>
                      <a:pt x="136779" y="324358"/>
                      <a:pt x="141351" y="280289"/>
                      <a:pt x="147447" y="242824"/>
                    </a:cubicBezTo>
                    <a:lnTo>
                      <a:pt x="149479" y="230632"/>
                    </a:lnTo>
                    <a:lnTo>
                      <a:pt x="150495" y="224790"/>
                    </a:lnTo>
                    <a:lnTo>
                      <a:pt x="140843" y="209804"/>
                    </a:lnTo>
                    <a:lnTo>
                      <a:pt x="136906" y="230124"/>
                    </a:lnTo>
                    <a:lnTo>
                      <a:pt x="135128" y="240792"/>
                    </a:lnTo>
                    <a:lnTo>
                      <a:pt x="124587" y="344805"/>
                    </a:lnTo>
                    <a:lnTo>
                      <a:pt x="136271" y="373761"/>
                    </a:lnTo>
                    <a:close/>
                    <a:moveTo>
                      <a:pt x="86487" y="250317"/>
                    </a:moveTo>
                    <a:cubicBezTo>
                      <a:pt x="93472" y="219837"/>
                      <a:pt x="101600" y="190500"/>
                      <a:pt x="110871" y="163576"/>
                    </a:cubicBezTo>
                    <a:lnTo>
                      <a:pt x="102489" y="150749"/>
                    </a:lnTo>
                    <a:cubicBezTo>
                      <a:pt x="93726" y="174498"/>
                      <a:pt x="85725" y="201168"/>
                      <a:pt x="78486" y="230759"/>
                    </a:cubicBezTo>
                    <a:lnTo>
                      <a:pt x="86360" y="250317"/>
                    </a:lnTo>
                    <a:close/>
                    <a:moveTo>
                      <a:pt x="153924" y="207899"/>
                    </a:moveTo>
                    <a:cubicBezTo>
                      <a:pt x="159893" y="179197"/>
                      <a:pt x="166878" y="153543"/>
                      <a:pt x="173863" y="131318"/>
                    </a:cubicBezTo>
                    <a:lnTo>
                      <a:pt x="164084" y="121031"/>
                    </a:lnTo>
                    <a:cubicBezTo>
                      <a:pt x="157353" y="141986"/>
                      <a:pt x="150495" y="166116"/>
                      <a:pt x="144399" y="193167"/>
                    </a:cubicBezTo>
                    <a:lnTo>
                      <a:pt x="153924" y="207899"/>
                    </a:lnTo>
                    <a:close/>
                    <a:moveTo>
                      <a:pt x="115951" y="149479"/>
                    </a:moveTo>
                    <a:cubicBezTo>
                      <a:pt x="123190" y="130175"/>
                      <a:pt x="131318" y="112268"/>
                      <a:pt x="140081" y="96266"/>
                    </a:cubicBezTo>
                    <a:lnTo>
                      <a:pt x="131191" y="86995"/>
                    </a:lnTo>
                    <a:cubicBezTo>
                      <a:pt x="122936" y="101727"/>
                      <a:pt x="115062" y="118364"/>
                      <a:pt x="107696" y="136906"/>
                    </a:cubicBezTo>
                    <a:lnTo>
                      <a:pt x="115824" y="149479"/>
                    </a:lnTo>
                    <a:close/>
                    <a:moveTo>
                      <a:pt x="178054" y="118491"/>
                    </a:moveTo>
                    <a:cubicBezTo>
                      <a:pt x="185420" y="96393"/>
                      <a:pt x="192659" y="78105"/>
                      <a:pt x="198755" y="64389"/>
                    </a:cubicBezTo>
                    <a:lnTo>
                      <a:pt x="188341" y="57150"/>
                    </a:lnTo>
                    <a:cubicBezTo>
                      <a:pt x="182626" y="70231"/>
                      <a:pt x="175641" y="87503"/>
                      <a:pt x="168402" y="108458"/>
                    </a:cubicBezTo>
                    <a:lnTo>
                      <a:pt x="178054" y="118618"/>
                    </a:lnTo>
                    <a:close/>
                    <a:moveTo>
                      <a:pt x="146431" y="85471"/>
                    </a:moveTo>
                    <a:cubicBezTo>
                      <a:pt x="155321" y="70993"/>
                      <a:pt x="164846" y="58293"/>
                      <a:pt x="175260" y="48006"/>
                    </a:cubicBezTo>
                    <a:lnTo>
                      <a:pt x="164973" y="40894"/>
                    </a:lnTo>
                    <a:cubicBezTo>
                      <a:pt x="155448" y="50673"/>
                      <a:pt x="146304" y="62484"/>
                      <a:pt x="137668" y="76454"/>
                    </a:cubicBezTo>
                    <a:lnTo>
                      <a:pt x="146431" y="85598"/>
                    </a:lnTo>
                    <a:close/>
                    <a:moveTo>
                      <a:pt x="203708" y="53213"/>
                    </a:moveTo>
                    <a:lnTo>
                      <a:pt x="213360" y="33782"/>
                    </a:lnTo>
                    <a:lnTo>
                      <a:pt x="231775" y="1651"/>
                    </a:lnTo>
                    <a:lnTo>
                      <a:pt x="227965" y="0"/>
                    </a:lnTo>
                    <a:lnTo>
                      <a:pt x="196977" y="16383"/>
                    </a:lnTo>
                    <a:cubicBezTo>
                      <a:pt x="188976" y="20574"/>
                      <a:pt x="181229" y="25908"/>
                      <a:pt x="173863" y="32512"/>
                    </a:cubicBezTo>
                    <a:lnTo>
                      <a:pt x="184404" y="39878"/>
                    </a:lnTo>
                    <a:lnTo>
                      <a:pt x="196469" y="30861"/>
                    </a:lnTo>
                    <a:lnTo>
                      <a:pt x="202819" y="27559"/>
                    </a:lnTo>
                    <a:lnTo>
                      <a:pt x="199009" y="34290"/>
                    </a:lnTo>
                    <a:lnTo>
                      <a:pt x="193421" y="46228"/>
                    </a:lnTo>
                    <a:lnTo>
                      <a:pt x="203835" y="53340"/>
                    </a:lnTo>
                    <a:close/>
                  </a:path>
                </a:pathLst>
              </a:custGeom>
              <a:blipFill>
                <a:blip r:embed="rId51"/>
                <a:stretch>
                  <a:fillRect l="-392" t="-381" r="-538" b="-326"/>
                </a:stretch>
              </a:blipFill>
            </p:spPr>
            <p:txBody>
              <a:bodyPr/>
              <a:lstStyle/>
              <a:p>
                <a:endParaRPr lang="en-NZ"/>
              </a:p>
            </p:txBody>
          </p:sp>
        </p:grpSp>
        <p:grpSp>
          <p:nvGrpSpPr>
            <p:cNvPr id="111" name="Group 111"/>
            <p:cNvGrpSpPr>
              <a:grpSpLocks noChangeAspect="1"/>
            </p:cNvGrpSpPr>
            <p:nvPr/>
          </p:nvGrpSpPr>
          <p:grpSpPr>
            <a:xfrm rot="-10800000">
              <a:off x="3600251" y="1298845"/>
              <a:ext cx="2990183" cy="4909445"/>
              <a:chOff x="0" y="0"/>
              <a:chExt cx="2161489" cy="3548850"/>
            </a:xfrm>
          </p:grpSpPr>
          <p:sp>
            <p:nvSpPr>
              <p:cNvPr id="112" name="Freeform 112"/>
              <p:cNvSpPr/>
              <p:nvPr/>
            </p:nvSpPr>
            <p:spPr>
              <a:xfrm>
                <a:off x="0" y="0"/>
                <a:ext cx="2161540" cy="3549906"/>
              </a:xfrm>
              <a:custGeom>
                <a:avLst/>
                <a:gdLst/>
                <a:ahLst/>
                <a:cxnLst/>
                <a:rect l="l" t="t" r="r" b="b"/>
                <a:pathLst>
                  <a:path w="2161540" h="3549906">
                    <a:moveTo>
                      <a:pt x="0" y="2959735"/>
                    </a:moveTo>
                    <a:cubicBezTo>
                      <a:pt x="508" y="2956306"/>
                      <a:pt x="1143" y="2952877"/>
                      <a:pt x="1905" y="2949448"/>
                    </a:cubicBezTo>
                    <a:lnTo>
                      <a:pt x="1905" y="2949448"/>
                    </a:lnTo>
                    <a:cubicBezTo>
                      <a:pt x="1143" y="2952369"/>
                      <a:pt x="508" y="2955417"/>
                      <a:pt x="0" y="2958465"/>
                    </a:cubicBezTo>
                    <a:lnTo>
                      <a:pt x="0" y="2959608"/>
                    </a:lnTo>
                    <a:close/>
                    <a:moveTo>
                      <a:pt x="48133" y="2697226"/>
                    </a:moveTo>
                    <a:cubicBezTo>
                      <a:pt x="22733" y="2658999"/>
                      <a:pt x="635" y="2633853"/>
                      <a:pt x="0" y="2633218"/>
                    </a:cubicBezTo>
                    <a:lnTo>
                      <a:pt x="0" y="2634361"/>
                    </a:lnTo>
                    <a:cubicBezTo>
                      <a:pt x="3048" y="2637790"/>
                      <a:pt x="24130" y="2661666"/>
                      <a:pt x="48133" y="2697226"/>
                    </a:cubicBezTo>
                    <a:close/>
                    <a:moveTo>
                      <a:pt x="123571" y="2336165"/>
                    </a:moveTo>
                    <a:cubicBezTo>
                      <a:pt x="122428" y="2335657"/>
                      <a:pt x="121793" y="2335276"/>
                      <a:pt x="121666" y="2335149"/>
                    </a:cubicBezTo>
                    <a:cubicBezTo>
                      <a:pt x="121539" y="2335022"/>
                      <a:pt x="121539" y="2335149"/>
                      <a:pt x="121412" y="2335149"/>
                    </a:cubicBezTo>
                    <a:lnTo>
                      <a:pt x="121412" y="2335149"/>
                    </a:lnTo>
                    <a:cubicBezTo>
                      <a:pt x="122047" y="2335530"/>
                      <a:pt x="122809" y="2335911"/>
                      <a:pt x="123698" y="2336165"/>
                    </a:cubicBezTo>
                    <a:close/>
                    <a:moveTo>
                      <a:pt x="135636" y="2337562"/>
                    </a:moveTo>
                    <a:cubicBezTo>
                      <a:pt x="136017" y="2337562"/>
                      <a:pt x="136398" y="2337435"/>
                      <a:pt x="136652" y="2337308"/>
                    </a:cubicBezTo>
                    <a:cubicBezTo>
                      <a:pt x="139065" y="2336673"/>
                      <a:pt x="141224" y="2335657"/>
                      <a:pt x="143383" y="2334260"/>
                    </a:cubicBezTo>
                    <a:lnTo>
                      <a:pt x="143383" y="2334260"/>
                    </a:lnTo>
                    <a:cubicBezTo>
                      <a:pt x="141478" y="2335276"/>
                      <a:pt x="139954" y="2335911"/>
                      <a:pt x="138684" y="2336546"/>
                    </a:cubicBezTo>
                    <a:cubicBezTo>
                      <a:pt x="137668" y="2337054"/>
                      <a:pt x="136652" y="2337308"/>
                      <a:pt x="135636" y="2337562"/>
                    </a:cubicBezTo>
                    <a:close/>
                    <a:moveTo>
                      <a:pt x="141859" y="2330323"/>
                    </a:moveTo>
                    <a:cubicBezTo>
                      <a:pt x="144907" y="2328418"/>
                      <a:pt x="146431" y="2326767"/>
                      <a:pt x="146431" y="2326767"/>
                    </a:cubicBezTo>
                    <a:cubicBezTo>
                      <a:pt x="146431" y="2326767"/>
                      <a:pt x="146812" y="2326386"/>
                      <a:pt x="147320" y="2325624"/>
                    </a:cubicBezTo>
                    <a:lnTo>
                      <a:pt x="147320" y="2325624"/>
                    </a:lnTo>
                    <a:cubicBezTo>
                      <a:pt x="145669" y="2327402"/>
                      <a:pt x="143891" y="2328926"/>
                      <a:pt x="141859" y="2330196"/>
                    </a:cubicBezTo>
                    <a:close/>
                    <a:moveTo>
                      <a:pt x="15875" y="2235327"/>
                    </a:moveTo>
                    <a:cubicBezTo>
                      <a:pt x="21336" y="2221230"/>
                      <a:pt x="28321" y="2208403"/>
                      <a:pt x="37084" y="2198497"/>
                    </a:cubicBezTo>
                    <a:cubicBezTo>
                      <a:pt x="37211" y="2198370"/>
                      <a:pt x="37211" y="2198370"/>
                      <a:pt x="37338" y="2198243"/>
                    </a:cubicBezTo>
                    <a:cubicBezTo>
                      <a:pt x="37465" y="2198116"/>
                      <a:pt x="37338" y="2198243"/>
                      <a:pt x="37338" y="2198243"/>
                    </a:cubicBezTo>
                    <a:cubicBezTo>
                      <a:pt x="37338" y="2198243"/>
                      <a:pt x="37465" y="2198116"/>
                      <a:pt x="37465" y="2198116"/>
                    </a:cubicBezTo>
                    <a:lnTo>
                      <a:pt x="37465" y="2197989"/>
                    </a:lnTo>
                    <a:cubicBezTo>
                      <a:pt x="37465" y="2197989"/>
                      <a:pt x="37592" y="2197862"/>
                      <a:pt x="37592" y="2197862"/>
                    </a:cubicBezTo>
                    <a:cubicBezTo>
                      <a:pt x="37592" y="2197862"/>
                      <a:pt x="37719" y="2197862"/>
                      <a:pt x="37719" y="2197862"/>
                    </a:cubicBezTo>
                    <a:cubicBezTo>
                      <a:pt x="37719" y="2197862"/>
                      <a:pt x="37846" y="2197735"/>
                      <a:pt x="37846" y="2197735"/>
                    </a:cubicBezTo>
                    <a:lnTo>
                      <a:pt x="37846" y="2197608"/>
                    </a:lnTo>
                    <a:cubicBezTo>
                      <a:pt x="37846" y="2197608"/>
                      <a:pt x="37973" y="2197482"/>
                      <a:pt x="37973" y="2197482"/>
                    </a:cubicBezTo>
                    <a:lnTo>
                      <a:pt x="38100" y="2197355"/>
                    </a:lnTo>
                    <a:cubicBezTo>
                      <a:pt x="38100" y="2197228"/>
                      <a:pt x="38227" y="2197228"/>
                      <a:pt x="38227" y="2197228"/>
                    </a:cubicBezTo>
                    <a:cubicBezTo>
                      <a:pt x="38227" y="2197228"/>
                      <a:pt x="38227" y="2197101"/>
                      <a:pt x="38354" y="2197101"/>
                    </a:cubicBezTo>
                    <a:cubicBezTo>
                      <a:pt x="38481" y="2197101"/>
                      <a:pt x="38481" y="2196974"/>
                      <a:pt x="38481" y="2196974"/>
                    </a:cubicBezTo>
                    <a:lnTo>
                      <a:pt x="38608" y="2196847"/>
                    </a:lnTo>
                    <a:cubicBezTo>
                      <a:pt x="38608" y="2196847"/>
                      <a:pt x="38735" y="2196720"/>
                      <a:pt x="38735" y="2196720"/>
                    </a:cubicBezTo>
                    <a:cubicBezTo>
                      <a:pt x="38735" y="2196720"/>
                      <a:pt x="38735" y="2196720"/>
                      <a:pt x="38862" y="2196593"/>
                    </a:cubicBezTo>
                    <a:cubicBezTo>
                      <a:pt x="38989" y="2196466"/>
                      <a:pt x="38989" y="2196466"/>
                      <a:pt x="39116" y="2196339"/>
                    </a:cubicBezTo>
                    <a:cubicBezTo>
                      <a:pt x="48133" y="2186687"/>
                      <a:pt x="63246" y="2180591"/>
                      <a:pt x="77978" y="2177924"/>
                    </a:cubicBezTo>
                    <a:lnTo>
                      <a:pt x="77978" y="2177924"/>
                    </a:lnTo>
                    <a:cubicBezTo>
                      <a:pt x="67818" y="2179575"/>
                      <a:pt x="58293" y="2182750"/>
                      <a:pt x="50165" y="2187195"/>
                    </a:cubicBezTo>
                    <a:cubicBezTo>
                      <a:pt x="34036" y="2196085"/>
                      <a:pt x="23114" y="2215897"/>
                      <a:pt x="15875" y="2235455"/>
                    </a:cubicBezTo>
                    <a:close/>
                    <a:moveTo>
                      <a:pt x="1369822" y="2132203"/>
                    </a:moveTo>
                    <a:cubicBezTo>
                      <a:pt x="1373505" y="2125980"/>
                      <a:pt x="1377188" y="2119757"/>
                      <a:pt x="1380998" y="2113915"/>
                    </a:cubicBezTo>
                    <a:lnTo>
                      <a:pt x="1360170" y="2081784"/>
                    </a:lnTo>
                    <a:cubicBezTo>
                      <a:pt x="1352423" y="2087372"/>
                      <a:pt x="1344168" y="2090928"/>
                      <a:pt x="1335659" y="2091944"/>
                    </a:cubicBezTo>
                    <a:cubicBezTo>
                      <a:pt x="1331341" y="2092452"/>
                      <a:pt x="1327150" y="2092579"/>
                      <a:pt x="1323340" y="2092579"/>
                    </a:cubicBezTo>
                    <a:cubicBezTo>
                      <a:pt x="1298575" y="2092579"/>
                      <a:pt x="1282446" y="2083562"/>
                      <a:pt x="1272286" y="2072767"/>
                    </a:cubicBezTo>
                    <a:lnTo>
                      <a:pt x="1272286" y="2072767"/>
                    </a:lnTo>
                    <a:cubicBezTo>
                      <a:pt x="1274572" y="2079117"/>
                      <a:pt x="1277874" y="2085086"/>
                      <a:pt x="1282192" y="2090547"/>
                    </a:cubicBezTo>
                    <a:cubicBezTo>
                      <a:pt x="1309370" y="2124964"/>
                      <a:pt x="1368044" y="2131949"/>
                      <a:pt x="1369822" y="2132203"/>
                    </a:cubicBezTo>
                    <a:close/>
                    <a:moveTo>
                      <a:pt x="1666621" y="2224024"/>
                    </a:moveTo>
                    <a:lnTo>
                      <a:pt x="1666621" y="2224024"/>
                    </a:lnTo>
                    <a:cubicBezTo>
                      <a:pt x="1654302" y="2220722"/>
                      <a:pt x="1643634" y="2215896"/>
                      <a:pt x="1634744" y="2209673"/>
                    </a:cubicBezTo>
                    <a:cubicBezTo>
                      <a:pt x="1615186" y="2195957"/>
                      <a:pt x="1605153" y="2176399"/>
                      <a:pt x="1605153" y="2152777"/>
                    </a:cubicBezTo>
                    <a:cubicBezTo>
                      <a:pt x="1605153" y="2149094"/>
                      <a:pt x="1605407" y="2145411"/>
                      <a:pt x="1605915" y="2141601"/>
                    </a:cubicBezTo>
                    <a:cubicBezTo>
                      <a:pt x="1609090" y="2116455"/>
                      <a:pt x="1618742" y="2097659"/>
                      <a:pt x="1634744" y="2085721"/>
                    </a:cubicBezTo>
                    <a:cubicBezTo>
                      <a:pt x="1648206" y="2075815"/>
                      <a:pt x="1663065" y="2070481"/>
                      <a:pt x="1676654" y="2070481"/>
                    </a:cubicBezTo>
                    <a:cubicBezTo>
                      <a:pt x="1683004" y="2070481"/>
                      <a:pt x="1688973" y="2071624"/>
                      <a:pt x="1694434" y="2073910"/>
                    </a:cubicBezTo>
                    <a:lnTo>
                      <a:pt x="1694434" y="2073910"/>
                    </a:lnTo>
                    <a:lnTo>
                      <a:pt x="1692148" y="2072767"/>
                    </a:lnTo>
                    <a:cubicBezTo>
                      <a:pt x="1692021" y="2072640"/>
                      <a:pt x="1690751" y="2072132"/>
                      <a:pt x="1688973" y="2071370"/>
                    </a:cubicBezTo>
                    <a:cubicBezTo>
                      <a:pt x="1677797" y="2066798"/>
                      <a:pt x="1664208" y="2063623"/>
                      <a:pt x="1648333" y="2061845"/>
                    </a:cubicBezTo>
                    <a:cubicBezTo>
                      <a:pt x="1643126" y="2061210"/>
                      <a:pt x="1637919" y="2060956"/>
                      <a:pt x="1632966" y="2060956"/>
                    </a:cubicBezTo>
                    <a:cubicBezTo>
                      <a:pt x="1530604" y="2060956"/>
                      <a:pt x="1469009" y="2172335"/>
                      <a:pt x="1468374" y="2173605"/>
                    </a:cubicBezTo>
                    <a:lnTo>
                      <a:pt x="1467358" y="2175637"/>
                    </a:lnTo>
                    <a:lnTo>
                      <a:pt x="1467739" y="2175891"/>
                    </a:lnTo>
                    <a:cubicBezTo>
                      <a:pt x="1536954" y="2205355"/>
                      <a:pt x="1614424" y="2217420"/>
                      <a:pt x="1666875" y="2224024"/>
                    </a:cubicBezTo>
                    <a:close/>
                    <a:moveTo>
                      <a:pt x="2055622" y="2061845"/>
                    </a:moveTo>
                    <a:lnTo>
                      <a:pt x="2161540" y="1982851"/>
                    </a:lnTo>
                    <a:lnTo>
                      <a:pt x="2161540" y="1982851"/>
                    </a:lnTo>
                    <a:cubicBezTo>
                      <a:pt x="2137283" y="1983867"/>
                      <a:pt x="2118233" y="1984248"/>
                      <a:pt x="2094357" y="1984248"/>
                    </a:cubicBezTo>
                    <a:cubicBezTo>
                      <a:pt x="2054860" y="1984248"/>
                      <a:pt x="2015871" y="1982978"/>
                      <a:pt x="1977517" y="1980438"/>
                    </a:cubicBezTo>
                    <a:lnTo>
                      <a:pt x="1977517" y="1980438"/>
                    </a:lnTo>
                    <a:lnTo>
                      <a:pt x="2055622" y="2061972"/>
                    </a:lnTo>
                    <a:close/>
                    <a:moveTo>
                      <a:pt x="3175" y="2285238"/>
                    </a:moveTo>
                    <a:cubicBezTo>
                      <a:pt x="3302" y="2284222"/>
                      <a:pt x="3556" y="2283079"/>
                      <a:pt x="3683" y="2282063"/>
                    </a:cubicBezTo>
                    <a:lnTo>
                      <a:pt x="3683" y="1939798"/>
                    </a:lnTo>
                    <a:cubicBezTo>
                      <a:pt x="3429" y="1939671"/>
                      <a:pt x="3175" y="1939544"/>
                      <a:pt x="3175" y="1939544"/>
                    </a:cubicBezTo>
                    <a:lnTo>
                      <a:pt x="3175" y="2285365"/>
                    </a:lnTo>
                    <a:close/>
                    <a:moveTo>
                      <a:pt x="1822323" y="2234946"/>
                    </a:moveTo>
                    <a:cubicBezTo>
                      <a:pt x="1823339" y="2234946"/>
                      <a:pt x="1823974" y="2234946"/>
                      <a:pt x="1824228" y="2234946"/>
                    </a:cubicBezTo>
                    <a:lnTo>
                      <a:pt x="2046097" y="2069338"/>
                    </a:lnTo>
                    <a:lnTo>
                      <a:pt x="1959864" y="1979422"/>
                    </a:lnTo>
                    <a:cubicBezTo>
                      <a:pt x="1637157" y="1955038"/>
                      <a:pt x="1359281" y="1846453"/>
                      <a:pt x="1146302" y="1729867"/>
                    </a:cubicBezTo>
                    <a:lnTo>
                      <a:pt x="1146302" y="1729867"/>
                    </a:lnTo>
                    <a:lnTo>
                      <a:pt x="1183132" y="1786763"/>
                    </a:lnTo>
                    <a:cubicBezTo>
                      <a:pt x="1192911" y="1784985"/>
                      <a:pt x="1202690" y="1783969"/>
                      <a:pt x="1212596" y="1783969"/>
                    </a:cubicBezTo>
                    <a:cubicBezTo>
                      <a:pt x="1237488" y="1783969"/>
                      <a:pt x="1262634" y="1789811"/>
                      <a:pt x="1287272" y="1801495"/>
                    </a:cubicBezTo>
                    <a:cubicBezTo>
                      <a:pt x="1375029" y="1843278"/>
                      <a:pt x="1405636" y="1913382"/>
                      <a:pt x="1405636" y="1973707"/>
                    </a:cubicBezTo>
                    <a:cubicBezTo>
                      <a:pt x="1405636" y="1983740"/>
                      <a:pt x="1404747" y="1993519"/>
                      <a:pt x="1403223" y="2002790"/>
                    </a:cubicBezTo>
                    <a:cubicBezTo>
                      <a:pt x="1398270" y="2032381"/>
                      <a:pt x="1385697" y="2058035"/>
                      <a:pt x="1369568" y="2074164"/>
                    </a:cubicBezTo>
                    <a:lnTo>
                      <a:pt x="1388364" y="2103247"/>
                    </a:lnTo>
                    <a:cubicBezTo>
                      <a:pt x="1457833" y="2000123"/>
                      <a:pt x="1545590" y="1950720"/>
                      <a:pt x="1660398" y="1950720"/>
                    </a:cubicBezTo>
                    <a:cubicBezTo>
                      <a:pt x="1676146" y="1950720"/>
                      <a:pt x="1692529" y="1951609"/>
                      <a:pt x="1709293" y="1953514"/>
                    </a:cubicBezTo>
                    <a:cubicBezTo>
                      <a:pt x="1819910" y="1965706"/>
                      <a:pt x="1839849" y="2058035"/>
                      <a:pt x="1839849" y="2092198"/>
                    </a:cubicBezTo>
                    <a:cubicBezTo>
                      <a:pt x="1839849" y="2094611"/>
                      <a:pt x="1839722" y="2096643"/>
                      <a:pt x="1839595" y="2098421"/>
                    </a:cubicBezTo>
                    <a:cubicBezTo>
                      <a:pt x="1834642" y="2151253"/>
                      <a:pt x="1806829" y="2190877"/>
                      <a:pt x="1756791" y="2216404"/>
                    </a:cubicBezTo>
                    <a:cubicBezTo>
                      <a:pt x="1742694" y="2223516"/>
                      <a:pt x="1725803" y="2227834"/>
                      <a:pt x="1707896" y="2228723"/>
                    </a:cubicBezTo>
                    <a:lnTo>
                      <a:pt x="1707769" y="2228723"/>
                    </a:lnTo>
                    <a:cubicBezTo>
                      <a:pt x="1773936" y="2234311"/>
                      <a:pt x="1813179" y="2235073"/>
                      <a:pt x="1822196" y="2235073"/>
                    </a:cubicBezTo>
                    <a:close/>
                    <a:moveTo>
                      <a:pt x="1146683" y="2746502"/>
                    </a:moveTo>
                    <a:lnTo>
                      <a:pt x="1368425" y="2578608"/>
                    </a:lnTo>
                    <a:cubicBezTo>
                      <a:pt x="1286764" y="2529967"/>
                      <a:pt x="1024128" y="2353183"/>
                      <a:pt x="1002665" y="2080768"/>
                    </a:cubicBezTo>
                    <a:cubicBezTo>
                      <a:pt x="1002030" y="2072259"/>
                      <a:pt x="1001649" y="2063750"/>
                      <a:pt x="1001649" y="2055241"/>
                    </a:cubicBezTo>
                    <a:cubicBezTo>
                      <a:pt x="1001776" y="1957578"/>
                      <a:pt x="1045845" y="1863344"/>
                      <a:pt x="1115822" y="1815211"/>
                    </a:cubicBezTo>
                    <a:cubicBezTo>
                      <a:pt x="1133348" y="1803146"/>
                      <a:pt x="1151763" y="1794637"/>
                      <a:pt x="1170559" y="1789430"/>
                    </a:cubicBezTo>
                    <a:lnTo>
                      <a:pt x="1123823" y="1717294"/>
                    </a:lnTo>
                    <a:cubicBezTo>
                      <a:pt x="1073531" y="1688973"/>
                      <a:pt x="1027049" y="1660398"/>
                      <a:pt x="984758" y="1632585"/>
                    </a:cubicBezTo>
                    <a:lnTo>
                      <a:pt x="984758" y="1632585"/>
                    </a:lnTo>
                    <a:lnTo>
                      <a:pt x="985139" y="1632839"/>
                    </a:lnTo>
                    <a:cubicBezTo>
                      <a:pt x="987171" y="1634744"/>
                      <a:pt x="988441" y="1636014"/>
                      <a:pt x="988822" y="1636395"/>
                    </a:cubicBezTo>
                    <a:cubicBezTo>
                      <a:pt x="1032002" y="1688973"/>
                      <a:pt x="1047242" y="1742948"/>
                      <a:pt x="1047115" y="1792986"/>
                    </a:cubicBezTo>
                    <a:cubicBezTo>
                      <a:pt x="1046988" y="1911223"/>
                      <a:pt x="961390" y="2006981"/>
                      <a:pt x="960120" y="2008251"/>
                    </a:cubicBezTo>
                    <a:lnTo>
                      <a:pt x="1146556" y="2746502"/>
                    </a:lnTo>
                    <a:close/>
                    <a:moveTo>
                      <a:pt x="0" y="3548888"/>
                    </a:moveTo>
                    <a:cubicBezTo>
                      <a:pt x="265938" y="3387090"/>
                      <a:pt x="292481" y="2694051"/>
                      <a:pt x="311785" y="2188083"/>
                    </a:cubicBezTo>
                    <a:lnTo>
                      <a:pt x="313563" y="2142744"/>
                    </a:lnTo>
                    <a:cubicBezTo>
                      <a:pt x="315087" y="2103755"/>
                      <a:pt x="315722" y="2067814"/>
                      <a:pt x="315722" y="2034921"/>
                    </a:cubicBezTo>
                    <a:cubicBezTo>
                      <a:pt x="315722" y="1967611"/>
                      <a:pt x="312801" y="1912493"/>
                      <a:pt x="308356" y="1867535"/>
                    </a:cubicBezTo>
                    <a:lnTo>
                      <a:pt x="278638" y="1717294"/>
                    </a:lnTo>
                    <a:cubicBezTo>
                      <a:pt x="267462" y="1686687"/>
                      <a:pt x="257937" y="1677416"/>
                      <a:pt x="257683" y="1677162"/>
                    </a:cubicBezTo>
                    <a:lnTo>
                      <a:pt x="257683" y="1677162"/>
                    </a:lnTo>
                    <a:cubicBezTo>
                      <a:pt x="257810" y="1680083"/>
                      <a:pt x="257810" y="1682877"/>
                      <a:pt x="257810" y="1685671"/>
                    </a:cubicBezTo>
                    <a:cubicBezTo>
                      <a:pt x="257937" y="1784096"/>
                      <a:pt x="200787" y="1800860"/>
                      <a:pt x="194056" y="1802511"/>
                    </a:cubicBezTo>
                    <a:cubicBezTo>
                      <a:pt x="177165" y="1808099"/>
                      <a:pt x="161925" y="1810512"/>
                      <a:pt x="148336" y="1810512"/>
                    </a:cubicBezTo>
                    <a:cubicBezTo>
                      <a:pt x="148336" y="1810512"/>
                      <a:pt x="148209" y="1810512"/>
                      <a:pt x="148209" y="1810512"/>
                    </a:cubicBezTo>
                    <a:cubicBezTo>
                      <a:pt x="96901" y="1810512"/>
                      <a:pt x="67310" y="1776222"/>
                      <a:pt x="47371" y="1743202"/>
                    </a:cubicBezTo>
                    <a:cubicBezTo>
                      <a:pt x="37338" y="1726565"/>
                      <a:pt x="26289" y="1676781"/>
                      <a:pt x="26162" y="1616456"/>
                    </a:cubicBezTo>
                    <a:cubicBezTo>
                      <a:pt x="26162" y="1555115"/>
                      <a:pt x="37465" y="1482725"/>
                      <a:pt x="72771" y="1422781"/>
                    </a:cubicBezTo>
                    <a:cubicBezTo>
                      <a:pt x="102870" y="1371727"/>
                      <a:pt x="144907" y="1335405"/>
                      <a:pt x="198628" y="1313688"/>
                    </a:cubicBezTo>
                    <a:lnTo>
                      <a:pt x="191770" y="1279144"/>
                    </a:lnTo>
                    <a:cubicBezTo>
                      <a:pt x="96266" y="1412113"/>
                      <a:pt x="9271" y="1421511"/>
                      <a:pt x="8382" y="1421638"/>
                    </a:cubicBezTo>
                    <a:lnTo>
                      <a:pt x="8382" y="1421638"/>
                    </a:lnTo>
                    <a:lnTo>
                      <a:pt x="6223" y="1767205"/>
                    </a:lnTo>
                    <a:cubicBezTo>
                      <a:pt x="252603" y="1907921"/>
                      <a:pt x="298196" y="2088134"/>
                      <a:pt x="298196" y="2202180"/>
                    </a:cubicBezTo>
                    <a:cubicBezTo>
                      <a:pt x="298196" y="2230247"/>
                      <a:pt x="295402" y="2254250"/>
                      <a:pt x="292227" y="2272665"/>
                    </a:cubicBezTo>
                    <a:cubicBezTo>
                      <a:pt x="272288" y="2387854"/>
                      <a:pt x="212090" y="2467737"/>
                      <a:pt x="157480" y="2474976"/>
                    </a:cubicBezTo>
                    <a:cubicBezTo>
                      <a:pt x="148336" y="2476246"/>
                      <a:pt x="138938" y="2476881"/>
                      <a:pt x="129667" y="2476881"/>
                    </a:cubicBezTo>
                    <a:cubicBezTo>
                      <a:pt x="95377" y="2476881"/>
                      <a:pt x="62103" y="2468118"/>
                      <a:pt x="42164" y="2448052"/>
                    </a:cubicBezTo>
                    <a:cubicBezTo>
                      <a:pt x="42037" y="2447925"/>
                      <a:pt x="42037" y="2447925"/>
                      <a:pt x="41910" y="2447798"/>
                    </a:cubicBezTo>
                    <a:cubicBezTo>
                      <a:pt x="41783" y="2447671"/>
                      <a:pt x="41910" y="2447798"/>
                      <a:pt x="41783" y="2447671"/>
                    </a:cubicBezTo>
                    <a:cubicBezTo>
                      <a:pt x="41656" y="2447544"/>
                      <a:pt x="41656" y="2447544"/>
                      <a:pt x="41656" y="2447544"/>
                    </a:cubicBezTo>
                    <a:cubicBezTo>
                      <a:pt x="41656" y="2447544"/>
                      <a:pt x="41529" y="2447417"/>
                      <a:pt x="41529" y="2447417"/>
                    </a:cubicBezTo>
                    <a:cubicBezTo>
                      <a:pt x="41529" y="2447417"/>
                      <a:pt x="41402" y="2447290"/>
                      <a:pt x="41402" y="2447290"/>
                    </a:cubicBezTo>
                    <a:cubicBezTo>
                      <a:pt x="41402" y="2447290"/>
                      <a:pt x="41275" y="2447163"/>
                      <a:pt x="41275" y="2447163"/>
                    </a:cubicBezTo>
                    <a:lnTo>
                      <a:pt x="41148" y="2447036"/>
                    </a:lnTo>
                    <a:cubicBezTo>
                      <a:pt x="41148" y="2447036"/>
                      <a:pt x="41021" y="2446909"/>
                      <a:pt x="41021" y="2446909"/>
                    </a:cubicBezTo>
                    <a:cubicBezTo>
                      <a:pt x="41021" y="2446909"/>
                      <a:pt x="40894" y="2446782"/>
                      <a:pt x="40894" y="2446782"/>
                    </a:cubicBezTo>
                    <a:cubicBezTo>
                      <a:pt x="40894" y="2446782"/>
                      <a:pt x="40767" y="2446656"/>
                      <a:pt x="40767" y="2446656"/>
                    </a:cubicBezTo>
                    <a:cubicBezTo>
                      <a:pt x="40767" y="2446656"/>
                      <a:pt x="40640" y="2446529"/>
                      <a:pt x="40640" y="2446529"/>
                    </a:cubicBezTo>
                    <a:cubicBezTo>
                      <a:pt x="40640" y="2446529"/>
                      <a:pt x="40513" y="2446402"/>
                      <a:pt x="40513" y="2446402"/>
                    </a:cubicBezTo>
                    <a:cubicBezTo>
                      <a:pt x="40513" y="2446402"/>
                      <a:pt x="40386" y="2446275"/>
                      <a:pt x="40386" y="2446275"/>
                    </a:cubicBezTo>
                    <a:cubicBezTo>
                      <a:pt x="40386" y="2446275"/>
                      <a:pt x="40259" y="2446148"/>
                      <a:pt x="40259" y="2446148"/>
                    </a:cubicBezTo>
                    <a:lnTo>
                      <a:pt x="40132" y="2446021"/>
                    </a:lnTo>
                    <a:cubicBezTo>
                      <a:pt x="40005" y="2445894"/>
                      <a:pt x="40005" y="2445894"/>
                      <a:pt x="40005" y="2445894"/>
                    </a:cubicBezTo>
                    <a:cubicBezTo>
                      <a:pt x="40005" y="2445894"/>
                      <a:pt x="39878" y="2445767"/>
                      <a:pt x="39878" y="2445767"/>
                    </a:cubicBezTo>
                    <a:cubicBezTo>
                      <a:pt x="39878" y="2445767"/>
                      <a:pt x="39751" y="2445640"/>
                      <a:pt x="39751" y="2445640"/>
                    </a:cubicBezTo>
                    <a:lnTo>
                      <a:pt x="39624" y="2445513"/>
                    </a:lnTo>
                    <a:cubicBezTo>
                      <a:pt x="39624" y="2445513"/>
                      <a:pt x="39497" y="2445386"/>
                      <a:pt x="39497" y="2445386"/>
                    </a:cubicBezTo>
                    <a:cubicBezTo>
                      <a:pt x="39497" y="2445386"/>
                      <a:pt x="39370" y="2445259"/>
                      <a:pt x="39370" y="2445259"/>
                    </a:cubicBezTo>
                    <a:cubicBezTo>
                      <a:pt x="39370" y="2445259"/>
                      <a:pt x="39243" y="2445132"/>
                      <a:pt x="39243" y="2445132"/>
                    </a:cubicBezTo>
                    <a:cubicBezTo>
                      <a:pt x="39243" y="2445132"/>
                      <a:pt x="39116" y="2445005"/>
                      <a:pt x="39116" y="2445005"/>
                    </a:cubicBezTo>
                    <a:cubicBezTo>
                      <a:pt x="39116" y="2445005"/>
                      <a:pt x="38989" y="2444878"/>
                      <a:pt x="38989" y="2444878"/>
                    </a:cubicBezTo>
                    <a:cubicBezTo>
                      <a:pt x="38989" y="2444878"/>
                      <a:pt x="38862" y="2444752"/>
                      <a:pt x="38862" y="2444752"/>
                    </a:cubicBezTo>
                    <a:cubicBezTo>
                      <a:pt x="38862" y="2444752"/>
                      <a:pt x="38735" y="2444625"/>
                      <a:pt x="38735" y="2444625"/>
                    </a:cubicBezTo>
                    <a:cubicBezTo>
                      <a:pt x="38735" y="2444625"/>
                      <a:pt x="38608" y="2444498"/>
                      <a:pt x="38608" y="2444498"/>
                    </a:cubicBezTo>
                    <a:cubicBezTo>
                      <a:pt x="38608" y="2444498"/>
                      <a:pt x="38481" y="2444371"/>
                      <a:pt x="38481" y="2444371"/>
                    </a:cubicBezTo>
                    <a:cubicBezTo>
                      <a:pt x="38481" y="2444371"/>
                      <a:pt x="38354" y="2444244"/>
                      <a:pt x="38354" y="2444244"/>
                    </a:cubicBezTo>
                    <a:cubicBezTo>
                      <a:pt x="38354" y="2444244"/>
                      <a:pt x="38227" y="2444117"/>
                      <a:pt x="38227" y="2444117"/>
                    </a:cubicBezTo>
                    <a:cubicBezTo>
                      <a:pt x="38227" y="2444117"/>
                      <a:pt x="38100" y="2443990"/>
                      <a:pt x="38100" y="2443990"/>
                    </a:cubicBezTo>
                    <a:lnTo>
                      <a:pt x="37973" y="2443863"/>
                    </a:lnTo>
                    <a:cubicBezTo>
                      <a:pt x="37973" y="2443863"/>
                      <a:pt x="37846" y="2443736"/>
                      <a:pt x="37846" y="2443736"/>
                    </a:cubicBezTo>
                    <a:lnTo>
                      <a:pt x="37719" y="2443482"/>
                    </a:lnTo>
                    <a:cubicBezTo>
                      <a:pt x="37719" y="2443482"/>
                      <a:pt x="37719" y="2443482"/>
                      <a:pt x="37719" y="2443482"/>
                    </a:cubicBezTo>
                    <a:lnTo>
                      <a:pt x="36703" y="2442339"/>
                    </a:lnTo>
                    <a:cubicBezTo>
                      <a:pt x="36703" y="2442339"/>
                      <a:pt x="36703" y="2442339"/>
                      <a:pt x="36703" y="2442339"/>
                    </a:cubicBezTo>
                    <a:cubicBezTo>
                      <a:pt x="36703" y="2442339"/>
                      <a:pt x="36576" y="2442212"/>
                      <a:pt x="36449" y="2442085"/>
                    </a:cubicBezTo>
                    <a:cubicBezTo>
                      <a:pt x="36322" y="2441958"/>
                      <a:pt x="36449" y="2442085"/>
                      <a:pt x="36322" y="2441958"/>
                    </a:cubicBezTo>
                    <a:cubicBezTo>
                      <a:pt x="36195" y="2441831"/>
                      <a:pt x="36195" y="2441831"/>
                      <a:pt x="36195" y="2441704"/>
                    </a:cubicBezTo>
                    <a:cubicBezTo>
                      <a:pt x="36195" y="2441577"/>
                      <a:pt x="36195" y="2441704"/>
                      <a:pt x="36195" y="2441704"/>
                    </a:cubicBezTo>
                    <a:cubicBezTo>
                      <a:pt x="36195" y="2441704"/>
                      <a:pt x="36068" y="2441577"/>
                      <a:pt x="35941" y="2441450"/>
                    </a:cubicBezTo>
                    <a:cubicBezTo>
                      <a:pt x="35814" y="2441323"/>
                      <a:pt x="35941" y="2441450"/>
                      <a:pt x="35941" y="2441450"/>
                    </a:cubicBezTo>
                    <a:cubicBezTo>
                      <a:pt x="35941" y="2441450"/>
                      <a:pt x="35814" y="2441323"/>
                      <a:pt x="35687" y="2441196"/>
                    </a:cubicBezTo>
                    <a:cubicBezTo>
                      <a:pt x="35560" y="2441069"/>
                      <a:pt x="35687" y="2441196"/>
                      <a:pt x="35687" y="2441069"/>
                    </a:cubicBezTo>
                    <a:lnTo>
                      <a:pt x="35433" y="2440815"/>
                    </a:lnTo>
                    <a:lnTo>
                      <a:pt x="35433" y="2440815"/>
                    </a:lnTo>
                    <a:lnTo>
                      <a:pt x="35179" y="2440561"/>
                    </a:lnTo>
                    <a:cubicBezTo>
                      <a:pt x="35179" y="2440561"/>
                      <a:pt x="35179" y="2440561"/>
                      <a:pt x="35179" y="2440561"/>
                    </a:cubicBezTo>
                    <a:cubicBezTo>
                      <a:pt x="35179" y="2440561"/>
                      <a:pt x="35052" y="2440434"/>
                      <a:pt x="34925" y="2440307"/>
                    </a:cubicBezTo>
                    <a:cubicBezTo>
                      <a:pt x="34798" y="2440180"/>
                      <a:pt x="34925" y="2440307"/>
                      <a:pt x="34925" y="2440307"/>
                    </a:cubicBezTo>
                    <a:lnTo>
                      <a:pt x="34671" y="2440053"/>
                    </a:lnTo>
                    <a:cubicBezTo>
                      <a:pt x="34671" y="2440053"/>
                      <a:pt x="34671" y="2440053"/>
                      <a:pt x="34671" y="2440053"/>
                    </a:cubicBezTo>
                    <a:lnTo>
                      <a:pt x="34417" y="2439799"/>
                    </a:lnTo>
                    <a:cubicBezTo>
                      <a:pt x="34417" y="2439799"/>
                      <a:pt x="34417" y="2439799"/>
                      <a:pt x="34417" y="2439799"/>
                    </a:cubicBezTo>
                    <a:cubicBezTo>
                      <a:pt x="16383" y="2417193"/>
                      <a:pt x="7620" y="2388999"/>
                      <a:pt x="3302" y="2367155"/>
                    </a:cubicBezTo>
                    <a:lnTo>
                      <a:pt x="3302" y="2466469"/>
                    </a:lnTo>
                    <a:cubicBezTo>
                      <a:pt x="197104" y="2594358"/>
                      <a:pt x="234823" y="2852422"/>
                      <a:pt x="234823" y="2917700"/>
                    </a:cubicBezTo>
                    <a:cubicBezTo>
                      <a:pt x="234823" y="2920875"/>
                      <a:pt x="234696" y="2923669"/>
                      <a:pt x="234569" y="2925955"/>
                    </a:cubicBezTo>
                    <a:cubicBezTo>
                      <a:pt x="232283" y="2955546"/>
                      <a:pt x="214757" y="3101342"/>
                      <a:pt x="92837" y="3101342"/>
                    </a:cubicBezTo>
                    <a:cubicBezTo>
                      <a:pt x="91440" y="3101342"/>
                      <a:pt x="90043" y="3101342"/>
                      <a:pt x="88646" y="3101342"/>
                    </a:cubicBezTo>
                    <a:cubicBezTo>
                      <a:pt x="54229" y="3100326"/>
                      <a:pt x="23114" y="3078609"/>
                      <a:pt x="13335" y="3060448"/>
                    </a:cubicBezTo>
                    <a:cubicBezTo>
                      <a:pt x="6731" y="3048256"/>
                      <a:pt x="2540" y="3033524"/>
                      <a:pt x="127" y="3018157"/>
                    </a:cubicBezTo>
                    <a:lnTo>
                      <a:pt x="127" y="3549906"/>
                    </a:lnTo>
                    <a:close/>
                    <a:moveTo>
                      <a:pt x="925957" y="1897507"/>
                    </a:moveTo>
                    <a:cubicBezTo>
                      <a:pt x="948436" y="1851152"/>
                      <a:pt x="954786" y="1811020"/>
                      <a:pt x="954659" y="1780667"/>
                    </a:cubicBezTo>
                    <a:cubicBezTo>
                      <a:pt x="954659" y="1763141"/>
                      <a:pt x="952500" y="1748790"/>
                      <a:pt x="950214" y="1738630"/>
                    </a:cubicBezTo>
                    <a:lnTo>
                      <a:pt x="949960" y="1737741"/>
                    </a:lnTo>
                    <a:cubicBezTo>
                      <a:pt x="949833" y="1741297"/>
                      <a:pt x="949452" y="1744980"/>
                      <a:pt x="948563" y="1748790"/>
                    </a:cubicBezTo>
                    <a:cubicBezTo>
                      <a:pt x="945515" y="1765681"/>
                      <a:pt x="934212" y="1778889"/>
                      <a:pt x="920623" y="1781175"/>
                    </a:cubicBezTo>
                    <a:cubicBezTo>
                      <a:pt x="919099" y="1781429"/>
                      <a:pt x="917575" y="1781556"/>
                      <a:pt x="916178" y="1781556"/>
                    </a:cubicBezTo>
                    <a:cubicBezTo>
                      <a:pt x="902335" y="1781556"/>
                      <a:pt x="888365" y="1770888"/>
                      <a:pt x="877316" y="1751584"/>
                    </a:cubicBezTo>
                    <a:cubicBezTo>
                      <a:pt x="868426" y="1736090"/>
                      <a:pt x="863854" y="1718437"/>
                      <a:pt x="863854" y="1700784"/>
                    </a:cubicBezTo>
                    <a:cubicBezTo>
                      <a:pt x="863854" y="1690497"/>
                      <a:pt x="865378" y="1680210"/>
                      <a:pt x="868553" y="1670177"/>
                    </a:cubicBezTo>
                    <a:cubicBezTo>
                      <a:pt x="875792" y="1646936"/>
                      <a:pt x="891032" y="1628394"/>
                      <a:pt x="910590" y="1619123"/>
                    </a:cubicBezTo>
                    <a:cubicBezTo>
                      <a:pt x="919226" y="1615059"/>
                      <a:pt x="928116" y="1613027"/>
                      <a:pt x="937133" y="1613027"/>
                    </a:cubicBezTo>
                    <a:cubicBezTo>
                      <a:pt x="946531" y="1613027"/>
                      <a:pt x="956056" y="1615313"/>
                      <a:pt x="965454" y="1619758"/>
                    </a:cubicBezTo>
                    <a:lnTo>
                      <a:pt x="967232" y="1620647"/>
                    </a:lnTo>
                    <a:lnTo>
                      <a:pt x="967232" y="1620647"/>
                    </a:lnTo>
                    <a:cubicBezTo>
                      <a:pt x="965454" y="1619504"/>
                      <a:pt x="963676" y="1618361"/>
                      <a:pt x="962025" y="1617091"/>
                    </a:cubicBezTo>
                    <a:cubicBezTo>
                      <a:pt x="952627" y="1610868"/>
                      <a:pt x="942975" y="1604264"/>
                      <a:pt x="938530" y="1601216"/>
                    </a:cubicBezTo>
                    <a:cubicBezTo>
                      <a:pt x="750824" y="1471422"/>
                      <a:pt x="583438" y="1316355"/>
                      <a:pt x="448310" y="1150239"/>
                    </a:cubicBezTo>
                    <a:lnTo>
                      <a:pt x="448310" y="1150239"/>
                    </a:lnTo>
                    <a:lnTo>
                      <a:pt x="524129" y="1338326"/>
                    </a:lnTo>
                    <a:cubicBezTo>
                      <a:pt x="786892" y="1481455"/>
                      <a:pt x="924560" y="1892427"/>
                      <a:pt x="926211" y="1897507"/>
                    </a:cubicBezTo>
                    <a:close/>
                    <a:moveTo>
                      <a:pt x="13970" y="1306195"/>
                    </a:moveTo>
                    <a:cubicBezTo>
                      <a:pt x="98171" y="1255649"/>
                      <a:pt x="131191" y="1171956"/>
                      <a:pt x="155575" y="1107313"/>
                    </a:cubicBezTo>
                    <a:cubicBezTo>
                      <a:pt x="156083" y="1105916"/>
                      <a:pt x="156591" y="1104646"/>
                      <a:pt x="157099" y="1103249"/>
                    </a:cubicBezTo>
                    <a:lnTo>
                      <a:pt x="149987" y="1067435"/>
                    </a:lnTo>
                    <a:cubicBezTo>
                      <a:pt x="141097" y="1081405"/>
                      <a:pt x="128524" y="1090930"/>
                      <a:pt x="110236" y="1091184"/>
                    </a:cubicBezTo>
                    <a:cubicBezTo>
                      <a:pt x="109728" y="1091184"/>
                      <a:pt x="109347" y="1091184"/>
                      <a:pt x="108839" y="1091184"/>
                    </a:cubicBezTo>
                    <a:cubicBezTo>
                      <a:pt x="73533" y="1091184"/>
                      <a:pt x="25527" y="1076325"/>
                      <a:pt x="21971" y="973709"/>
                    </a:cubicBezTo>
                    <a:lnTo>
                      <a:pt x="21590" y="991235"/>
                    </a:lnTo>
                    <a:lnTo>
                      <a:pt x="14097" y="1306195"/>
                    </a:lnTo>
                    <a:close/>
                    <a:moveTo>
                      <a:pt x="21844" y="973709"/>
                    </a:moveTo>
                    <a:lnTo>
                      <a:pt x="22352" y="953643"/>
                    </a:lnTo>
                    <a:lnTo>
                      <a:pt x="22352" y="953643"/>
                    </a:lnTo>
                    <a:cubicBezTo>
                      <a:pt x="21844" y="958850"/>
                      <a:pt x="21590" y="964057"/>
                      <a:pt x="21717" y="969391"/>
                    </a:cubicBezTo>
                    <a:cubicBezTo>
                      <a:pt x="21717" y="970788"/>
                      <a:pt x="21844" y="972312"/>
                      <a:pt x="21844" y="973709"/>
                    </a:cubicBezTo>
                    <a:close/>
                    <a:moveTo>
                      <a:pt x="164846" y="1080770"/>
                    </a:moveTo>
                    <a:cubicBezTo>
                      <a:pt x="174625" y="1049655"/>
                      <a:pt x="178181" y="1026160"/>
                      <a:pt x="178181" y="1008380"/>
                    </a:cubicBezTo>
                    <a:cubicBezTo>
                      <a:pt x="178181" y="997585"/>
                      <a:pt x="176911" y="988949"/>
                      <a:pt x="174879" y="981837"/>
                    </a:cubicBezTo>
                    <a:cubicBezTo>
                      <a:pt x="168148" y="958342"/>
                      <a:pt x="152273" y="951992"/>
                      <a:pt x="146050" y="950468"/>
                    </a:cubicBezTo>
                    <a:lnTo>
                      <a:pt x="140081" y="948563"/>
                    </a:lnTo>
                    <a:lnTo>
                      <a:pt x="139827" y="948817"/>
                    </a:lnTo>
                    <a:cubicBezTo>
                      <a:pt x="139446" y="948690"/>
                      <a:pt x="139065" y="948690"/>
                      <a:pt x="138684" y="948563"/>
                    </a:cubicBezTo>
                    <a:lnTo>
                      <a:pt x="138684" y="948563"/>
                    </a:lnTo>
                    <a:lnTo>
                      <a:pt x="142494" y="967613"/>
                    </a:lnTo>
                    <a:cubicBezTo>
                      <a:pt x="162052" y="974344"/>
                      <a:pt x="167640" y="994029"/>
                      <a:pt x="167640" y="1010285"/>
                    </a:cubicBezTo>
                    <a:cubicBezTo>
                      <a:pt x="167640" y="1015238"/>
                      <a:pt x="167132" y="1019937"/>
                      <a:pt x="166243" y="1023747"/>
                    </a:cubicBezTo>
                    <a:cubicBezTo>
                      <a:pt x="164338" y="1032637"/>
                      <a:pt x="161925" y="1041527"/>
                      <a:pt x="158750" y="1049909"/>
                    </a:cubicBezTo>
                    <a:lnTo>
                      <a:pt x="164846" y="1080770"/>
                    </a:lnTo>
                    <a:close/>
                    <a:moveTo>
                      <a:pt x="107061" y="981837"/>
                    </a:moveTo>
                    <a:lnTo>
                      <a:pt x="107061" y="981837"/>
                    </a:lnTo>
                    <a:cubicBezTo>
                      <a:pt x="107188" y="981710"/>
                      <a:pt x="114046" y="966978"/>
                      <a:pt x="129794" y="965708"/>
                    </a:cubicBezTo>
                    <a:lnTo>
                      <a:pt x="126365" y="948309"/>
                    </a:lnTo>
                    <a:cubicBezTo>
                      <a:pt x="123571" y="948817"/>
                      <a:pt x="120777" y="949706"/>
                      <a:pt x="118364" y="951230"/>
                    </a:cubicBezTo>
                    <a:cubicBezTo>
                      <a:pt x="110490" y="956310"/>
                      <a:pt x="108204" y="966724"/>
                      <a:pt x="107061" y="981837"/>
                    </a:cubicBezTo>
                    <a:lnTo>
                      <a:pt x="107061" y="981837"/>
                    </a:lnTo>
                    <a:close/>
                    <a:moveTo>
                      <a:pt x="22352" y="953643"/>
                    </a:moveTo>
                    <a:cubicBezTo>
                      <a:pt x="26924" y="907288"/>
                      <a:pt x="55499" y="867029"/>
                      <a:pt x="88392" y="844931"/>
                    </a:cubicBezTo>
                    <a:cubicBezTo>
                      <a:pt x="93472" y="841502"/>
                      <a:pt x="98806" y="838581"/>
                      <a:pt x="104267" y="836168"/>
                    </a:cubicBezTo>
                    <a:lnTo>
                      <a:pt x="36449" y="494157"/>
                    </a:lnTo>
                    <a:cubicBezTo>
                      <a:pt x="30226" y="579628"/>
                      <a:pt x="29591" y="643636"/>
                      <a:pt x="29464" y="651256"/>
                    </a:cubicBezTo>
                    <a:lnTo>
                      <a:pt x="22606" y="941832"/>
                    </a:lnTo>
                    <a:lnTo>
                      <a:pt x="22352" y="953643"/>
                    </a:lnTo>
                    <a:close/>
                    <a:moveTo>
                      <a:pt x="507619" y="1329817"/>
                    </a:moveTo>
                    <a:lnTo>
                      <a:pt x="421894" y="1117346"/>
                    </a:lnTo>
                    <a:cubicBezTo>
                      <a:pt x="328295" y="997331"/>
                      <a:pt x="251714" y="872236"/>
                      <a:pt x="196596" y="747014"/>
                    </a:cubicBezTo>
                    <a:cubicBezTo>
                      <a:pt x="131318" y="598678"/>
                      <a:pt x="111506" y="463677"/>
                      <a:pt x="111506" y="354203"/>
                    </a:cubicBezTo>
                    <a:cubicBezTo>
                      <a:pt x="111506" y="352044"/>
                      <a:pt x="111506" y="350012"/>
                      <a:pt x="111506" y="347853"/>
                    </a:cubicBezTo>
                    <a:lnTo>
                      <a:pt x="69469" y="243840"/>
                    </a:lnTo>
                    <a:cubicBezTo>
                      <a:pt x="55118" y="312293"/>
                      <a:pt x="45974" y="385318"/>
                      <a:pt x="40005" y="450469"/>
                    </a:cubicBezTo>
                    <a:lnTo>
                      <a:pt x="115570" y="831850"/>
                    </a:lnTo>
                    <a:cubicBezTo>
                      <a:pt x="125349" y="828802"/>
                      <a:pt x="135636" y="827405"/>
                      <a:pt x="146177" y="827405"/>
                    </a:cubicBezTo>
                    <a:cubicBezTo>
                      <a:pt x="164084" y="827405"/>
                      <a:pt x="183134" y="831596"/>
                      <a:pt x="202819" y="840105"/>
                    </a:cubicBezTo>
                    <a:cubicBezTo>
                      <a:pt x="239649" y="855980"/>
                      <a:pt x="266573" y="887984"/>
                      <a:pt x="280670" y="932434"/>
                    </a:cubicBezTo>
                    <a:cubicBezTo>
                      <a:pt x="288036" y="955675"/>
                      <a:pt x="291719" y="981202"/>
                      <a:pt x="291592" y="1008126"/>
                    </a:cubicBezTo>
                    <a:cubicBezTo>
                      <a:pt x="291592" y="1079119"/>
                      <a:pt x="266573" y="1160145"/>
                      <a:pt x="219329" y="1237361"/>
                    </a:cubicBezTo>
                    <a:cubicBezTo>
                      <a:pt x="213360" y="1247140"/>
                      <a:pt x="207264" y="1256538"/>
                      <a:pt x="201295" y="1265301"/>
                    </a:cubicBezTo>
                    <a:lnTo>
                      <a:pt x="210058" y="1309243"/>
                    </a:lnTo>
                    <a:cubicBezTo>
                      <a:pt x="246634" y="1296289"/>
                      <a:pt x="288163" y="1289812"/>
                      <a:pt x="334772" y="1289812"/>
                    </a:cubicBezTo>
                    <a:cubicBezTo>
                      <a:pt x="341376" y="1289812"/>
                      <a:pt x="348107" y="1289939"/>
                      <a:pt x="354965" y="1290193"/>
                    </a:cubicBezTo>
                    <a:cubicBezTo>
                      <a:pt x="409702" y="1292225"/>
                      <a:pt x="460629" y="1306703"/>
                      <a:pt x="507746" y="1329944"/>
                    </a:cubicBezTo>
                    <a:close/>
                    <a:moveTo>
                      <a:pt x="112268" y="317627"/>
                    </a:moveTo>
                    <a:cubicBezTo>
                      <a:pt x="113919" y="279019"/>
                      <a:pt x="117856" y="244094"/>
                      <a:pt x="122809" y="213614"/>
                    </a:cubicBezTo>
                    <a:cubicBezTo>
                      <a:pt x="124587" y="202946"/>
                      <a:pt x="126492" y="192532"/>
                      <a:pt x="128524" y="182626"/>
                    </a:cubicBezTo>
                    <a:lnTo>
                      <a:pt x="98552" y="136398"/>
                    </a:lnTo>
                    <a:cubicBezTo>
                      <a:pt x="89154" y="163322"/>
                      <a:pt x="81153" y="192532"/>
                      <a:pt x="74168" y="223139"/>
                    </a:cubicBezTo>
                    <a:lnTo>
                      <a:pt x="112268" y="317754"/>
                    </a:lnTo>
                    <a:close/>
                    <a:moveTo>
                      <a:pt x="132080" y="165989"/>
                    </a:moveTo>
                    <a:cubicBezTo>
                      <a:pt x="138176" y="138938"/>
                      <a:pt x="144907" y="114808"/>
                      <a:pt x="151765" y="93853"/>
                    </a:cubicBezTo>
                    <a:lnTo>
                      <a:pt x="127762" y="68961"/>
                    </a:lnTo>
                    <a:cubicBezTo>
                      <a:pt x="118999" y="84963"/>
                      <a:pt x="110998" y="102870"/>
                      <a:pt x="103632" y="122174"/>
                    </a:cubicBezTo>
                    <a:lnTo>
                      <a:pt x="131953" y="165989"/>
                    </a:lnTo>
                    <a:close/>
                    <a:moveTo>
                      <a:pt x="156083" y="81026"/>
                    </a:moveTo>
                    <a:cubicBezTo>
                      <a:pt x="163322" y="60071"/>
                      <a:pt x="170307" y="42926"/>
                      <a:pt x="176022" y="29845"/>
                    </a:cubicBezTo>
                    <a:lnTo>
                      <a:pt x="162941" y="20701"/>
                    </a:lnTo>
                    <a:cubicBezTo>
                      <a:pt x="152527" y="30988"/>
                      <a:pt x="143002" y="43688"/>
                      <a:pt x="134112" y="58166"/>
                    </a:cubicBezTo>
                    <a:lnTo>
                      <a:pt x="156083" y="81026"/>
                    </a:lnTo>
                    <a:close/>
                    <a:moveTo>
                      <a:pt x="181102" y="18669"/>
                    </a:moveTo>
                    <a:cubicBezTo>
                      <a:pt x="186690" y="6731"/>
                      <a:pt x="190246" y="381"/>
                      <a:pt x="190500" y="0"/>
                    </a:cubicBezTo>
                    <a:lnTo>
                      <a:pt x="190500" y="0"/>
                    </a:lnTo>
                    <a:cubicBezTo>
                      <a:pt x="184150" y="3429"/>
                      <a:pt x="177927" y="7493"/>
                      <a:pt x="172085" y="12446"/>
                    </a:cubicBezTo>
                    <a:lnTo>
                      <a:pt x="181102" y="18669"/>
                    </a:lnTo>
                    <a:close/>
                  </a:path>
                </a:pathLst>
              </a:custGeom>
              <a:blipFill>
                <a:blip r:embed="rId52"/>
                <a:stretch>
                  <a:fillRect l="-531" t="-346" r="-589" b="-114"/>
                </a:stretch>
              </a:blipFill>
            </p:spPr>
            <p:txBody>
              <a:bodyPr/>
              <a:lstStyle/>
              <a:p>
                <a:endParaRPr lang="en-NZ"/>
              </a:p>
            </p:txBody>
          </p:sp>
        </p:grpSp>
        <p:grpSp>
          <p:nvGrpSpPr>
            <p:cNvPr id="113" name="Group 113"/>
            <p:cNvGrpSpPr>
              <a:grpSpLocks noChangeAspect="1"/>
            </p:cNvGrpSpPr>
            <p:nvPr/>
          </p:nvGrpSpPr>
          <p:grpSpPr>
            <a:xfrm rot="-10800000">
              <a:off x="6331361" y="2973826"/>
              <a:ext cx="254049" cy="554286"/>
              <a:chOff x="0" y="0"/>
              <a:chExt cx="183642" cy="400672"/>
            </a:xfrm>
          </p:grpSpPr>
          <p:sp>
            <p:nvSpPr>
              <p:cNvPr id="114" name="Freeform 114"/>
              <p:cNvSpPr/>
              <p:nvPr/>
            </p:nvSpPr>
            <p:spPr>
              <a:xfrm>
                <a:off x="0" y="0"/>
                <a:ext cx="177386" cy="400812"/>
              </a:xfrm>
              <a:custGeom>
                <a:avLst/>
                <a:gdLst/>
                <a:ahLst/>
                <a:cxnLst/>
                <a:rect l="l" t="t" r="r" b="b"/>
                <a:pathLst>
                  <a:path w="177386" h="400812">
                    <a:moveTo>
                      <a:pt x="128143" y="400685"/>
                    </a:moveTo>
                    <a:cubicBezTo>
                      <a:pt x="129413" y="400685"/>
                      <a:pt x="130683" y="400558"/>
                      <a:pt x="131953" y="400304"/>
                    </a:cubicBezTo>
                    <a:cubicBezTo>
                      <a:pt x="132969" y="400050"/>
                      <a:pt x="133985" y="399796"/>
                      <a:pt x="135001" y="399288"/>
                    </a:cubicBezTo>
                    <a:cubicBezTo>
                      <a:pt x="136271" y="398780"/>
                      <a:pt x="137922" y="398018"/>
                      <a:pt x="139700" y="397002"/>
                    </a:cubicBezTo>
                    <a:cubicBezTo>
                      <a:pt x="151003" y="390906"/>
                      <a:pt x="171069" y="372364"/>
                      <a:pt x="176911" y="287655"/>
                    </a:cubicBezTo>
                    <a:cubicBezTo>
                      <a:pt x="183642" y="188849"/>
                      <a:pt x="118491" y="79629"/>
                      <a:pt x="0" y="0"/>
                    </a:cubicBezTo>
                    <a:lnTo>
                      <a:pt x="0" y="2413"/>
                    </a:lnTo>
                    <a:lnTo>
                      <a:pt x="0" y="344551"/>
                    </a:lnTo>
                    <a:lnTo>
                      <a:pt x="0" y="347091"/>
                    </a:lnTo>
                    <a:cubicBezTo>
                      <a:pt x="0" y="347091"/>
                      <a:pt x="3048" y="322961"/>
                      <a:pt x="12192" y="298069"/>
                    </a:cubicBezTo>
                    <a:cubicBezTo>
                      <a:pt x="19431" y="278638"/>
                      <a:pt x="30353" y="258699"/>
                      <a:pt x="46482" y="249809"/>
                    </a:cubicBezTo>
                    <a:cubicBezTo>
                      <a:pt x="54610" y="245364"/>
                      <a:pt x="64135" y="242189"/>
                      <a:pt x="74295" y="240538"/>
                    </a:cubicBezTo>
                    <a:cubicBezTo>
                      <a:pt x="79248" y="239776"/>
                      <a:pt x="84201" y="239395"/>
                      <a:pt x="89281" y="239395"/>
                    </a:cubicBezTo>
                    <a:cubicBezTo>
                      <a:pt x="121031" y="239395"/>
                      <a:pt x="153543" y="255524"/>
                      <a:pt x="160909" y="296926"/>
                    </a:cubicBezTo>
                    <a:cubicBezTo>
                      <a:pt x="170561" y="351917"/>
                      <a:pt x="148590" y="382524"/>
                      <a:pt x="143764" y="388493"/>
                    </a:cubicBezTo>
                    <a:cubicBezTo>
                      <a:pt x="143129" y="389255"/>
                      <a:pt x="142875" y="389636"/>
                      <a:pt x="142875" y="389636"/>
                    </a:cubicBezTo>
                    <a:cubicBezTo>
                      <a:pt x="142875" y="389636"/>
                      <a:pt x="141351" y="391287"/>
                      <a:pt x="138303" y="393192"/>
                    </a:cubicBezTo>
                    <a:cubicBezTo>
                      <a:pt x="134493" y="395478"/>
                      <a:pt x="128270" y="398018"/>
                      <a:pt x="119634" y="398018"/>
                    </a:cubicBezTo>
                    <a:cubicBezTo>
                      <a:pt x="119126" y="398018"/>
                      <a:pt x="118618" y="398018"/>
                      <a:pt x="117983" y="398018"/>
                    </a:cubicBezTo>
                    <a:lnTo>
                      <a:pt x="117983" y="398018"/>
                    </a:lnTo>
                    <a:cubicBezTo>
                      <a:pt x="117983" y="398018"/>
                      <a:pt x="117983" y="398018"/>
                      <a:pt x="117983" y="398018"/>
                    </a:cubicBezTo>
                    <a:cubicBezTo>
                      <a:pt x="118110" y="398145"/>
                      <a:pt x="118872" y="398526"/>
                      <a:pt x="119888" y="399034"/>
                    </a:cubicBezTo>
                    <a:cubicBezTo>
                      <a:pt x="121666" y="399923"/>
                      <a:pt x="124587" y="400812"/>
                      <a:pt x="128143" y="400812"/>
                    </a:cubicBezTo>
                    <a:close/>
                  </a:path>
                </a:pathLst>
              </a:custGeom>
              <a:blipFill>
                <a:blip r:embed="rId53"/>
                <a:stretch>
                  <a:fillRect l="-3128" t="-3288" r="-10364" b="-1951"/>
                </a:stretch>
              </a:blipFill>
            </p:spPr>
            <p:txBody>
              <a:bodyPr/>
              <a:lstStyle/>
              <a:p>
                <a:endParaRPr lang="en-NZ"/>
              </a:p>
            </p:txBody>
          </p:sp>
        </p:grpSp>
        <p:grpSp>
          <p:nvGrpSpPr>
            <p:cNvPr id="115" name="Group 115"/>
            <p:cNvGrpSpPr>
              <a:grpSpLocks noChangeAspect="1"/>
            </p:cNvGrpSpPr>
            <p:nvPr/>
          </p:nvGrpSpPr>
          <p:grpSpPr>
            <a:xfrm rot="-10800000">
              <a:off x="6404325" y="2112644"/>
              <a:ext cx="186601" cy="451946"/>
              <a:chOff x="0" y="0"/>
              <a:chExt cx="134887" cy="326695"/>
            </a:xfrm>
          </p:grpSpPr>
          <p:sp>
            <p:nvSpPr>
              <p:cNvPr id="116" name="Freeform 116"/>
              <p:cNvSpPr/>
              <p:nvPr/>
            </p:nvSpPr>
            <p:spPr>
              <a:xfrm>
                <a:off x="0" y="0"/>
                <a:ext cx="125404" cy="326644"/>
              </a:xfrm>
              <a:custGeom>
                <a:avLst/>
                <a:gdLst/>
                <a:ahLst/>
                <a:cxnLst/>
                <a:rect l="l" t="t" r="r" b="b"/>
                <a:pathLst>
                  <a:path w="125404" h="326644">
                    <a:moveTo>
                      <a:pt x="0" y="326644"/>
                    </a:moveTo>
                    <a:cubicBezTo>
                      <a:pt x="127" y="326009"/>
                      <a:pt x="254" y="325247"/>
                      <a:pt x="381" y="324612"/>
                    </a:cubicBezTo>
                    <a:cubicBezTo>
                      <a:pt x="1016" y="321564"/>
                      <a:pt x="1524" y="318516"/>
                      <a:pt x="2286" y="315595"/>
                    </a:cubicBezTo>
                    <a:cubicBezTo>
                      <a:pt x="12192" y="275209"/>
                      <a:pt x="35941" y="249301"/>
                      <a:pt x="73914" y="249301"/>
                    </a:cubicBezTo>
                    <a:cubicBezTo>
                      <a:pt x="74422" y="249301"/>
                      <a:pt x="74930" y="249301"/>
                      <a:pt x="75565" y="249301"/>
                    </a:cubicBezTo>
                    <a:cubicBezTo>
                      <a:pt x="116459" y="250063"/>
                      <a:pt x="123698" y="290830"/>
                      <a:pt x="123698" y="290830"/>
                    </a:cubicBezTo>
                    <a:lnTo>
                      <a:pt x="123698" y="290830"/>
                    </a:lnTo>
                    <a:cubicBezTo>
                      <a:pt x="135001" y="210439"/>
                      <a:pt x="87884" y="121412"/>
                      <a:pt x="48641" y="63373"/>
                    </a:cubicBezTo>
                    <a:cubicBezTo>
                      <a:pt x="24511" y="27813"/>
                      <a:pt x="3429" y="3810"/>
                      <a:pt x="381" y="381"/>
                    </a:cubicBezTo>
                    <a:cubicBezTo>
                      <a:pt x="127" y="127"/>
                      <a:pt x="0" y="0"/>
                      <a:pt x="0" y="0"/>
                    </a:cubicBezTo>
                    <a:lnTo>
                      <a:pt x="0" y="326644"/>
                    </a:lnTo>
                    <a:close/>
                  </a:path>
                </a:pathLst>
              </a:custGeom>
              <a:blipFill>
                <a:blip r:embed="rId54"/>
                <a:stretch>
                  <a:fillRect l="-8881" t="-3013" r="-13435" b="-2643"/>
                </a:stretch>
              </a:blipFill>
            </p:spPr>
            <p:txBody>
              <a:bodyPr/>
              <a:lstStyle/>
              <a:p>
                <a:endParaRPr lang="en-NZ"/>
              </a:p>
            </p:txBody>
          </p:sp>
        </p:grpSp>
        <p:grpSp>
          <p:nvGrpSpPr>
            <p:cNvPr id="117" name="Group 117"/>
            <p:cNvGrpSpPr>
              <a:grpSpLocks noChangeAspect="1"/>
            </p:cNvGrpSpPr>
            <p:nvPr/>
          </p:nvGrpSpPr>
          <p:grpSpPr>
            <a:xfrm rot="-10800000">
              <a:off x="6815160" y="1268275"/>
              <a:ext cx="3061584" cy="4981074"/>
              <a:chOff x="0" y="0"/>
              <a:chExt cx="2213102" cy="3600628"/>
            </a:xfrm>
          </p:grpSpPr>
          <p:sp>
            <p:nvSpPr>
              <p:cNvPr id="118" name="Freeform 118"/>
              <p:cNvSpPr/>
              <p:nvPr/>
            </p:nvSpPr>
            <p:spPr>
              <a:xfrm>
                <a:off x="0" y="0"/>
                <a:ext cx="2213483" cy="3600704"/>
              </a:xfrm>
              <a:custGeom>
                <a:avLst/>
                <a:gdLst/>
                <a:ahLst/>
                <a:cxnLst/>
                <a:rect l="l" t="t" r="r" b="b"/>
                <a:pathLst>
                  <a:path w="2213483" h="3600704">
                    <a:moveTo>
                      <a:pt x="2201037" y="2990215"/>
                    </a:moveTo>
                    <a:lnTo>
                      <a:pt x="2200656" y="2988183"/>
                    </a:lnTo>
                    <a:lnTo>
                      <a:pt x="2200656" y="2989326"/>
                    </a:lnTo>
                    <a:lnTo>
                      <a:pt x="2199513" y="2982595"/>
                    </a:lnTo>
                    <a:lnTo>
                      <a:pt x="2198751" y="2979293"/>
                    </a:lnTo>
                    <a:cubicBezTo>
                      <a:pt x="2188972" y="2938780"/>
                      <a:pt x="2165096" y="2912745"/>
                      <a:pt x="2127123" y="2912745"/>
                    </a:cubicBezTo>
                    <a:cubicBezTo>
                      <a:pt x="2084578" y="2913507"/>
                      <a:pt x="2077466" y="2954274"/>
                      <a:pt x="2077466" y="2954274"/>
                    </a:cubicBezTo>
                    <a:lnTo>
                      <a:pt x="2077466" y="2954274"/>
                    </a:lnTo>
                    <a:cubicBezTo>
                      <a:pt x="2066163" y="2873756"/>
                      <a:pt x="2113407" y="2784602"/>
                      <a:pt x="2152650" y="2726563"/>
                    </a:cubicBezTo>
                    <a:cubicBezTo>
                      <a:pt x="2178050" y="2688463"/>
                      <a:pt x="2200021" y="2663444"/>
                      <a:pt x="2200656" y="2662809"/>
                    </a:cubicBezTo>
                    <a:lnTo>
                      <a:pt x="2201037" y="2990215"/>
                    </a:lnTo>
                    <a:close/>
                    <a:moveTo>
                      <a:pt x="725551" y="2222246"/>
                    </a:moveTo>
                    <a:lnTo>
                      <a:pt x="734314" y="2218817"/>
                    </a:lnTo>
                    <a:lnTo>
                      <a:pt x="738632" y="2216912"/>
                    </a:lnTo>
                    <a:lnTo>
                      <a:pt x="750189" y="2210689"/>
                    </a:lnTo>
                    <a:lnTo>
                      <a:pt x="742823" y="2196338"/>
                    </a:lnTo>
                    <a:lnTo>
                      <a:pt x="725551" y="2222246"/>
                    </a:lnTo>
                    <a:close/>
                    <a:moveTo>
                      <a:pt x="824103" y="2175256"/>
                    </a:moveTo>
                    <a:lnTo>
                      <a:pt x="831977" y="2174494"/>
                    </a:lnTo>
                    <a:cubicBezTo>
                      <a:pt x="832612" y="2174494"/>
                      <a:pt x="897128" y="2167128"/>
                      <a:pt x="927862" y="2128520"/>
                    </a:cubicBezTo>
                    <a:cubicBezTo>
                      <a:pt x="936498" y="2117725"/>
                      <a:pt x="940562" y="2105025"/>
                      <a:pt x="940562" y="2091309"/>
                    </a:cubicBezTo>
                    <a:lnTo>
                      <a:pt x="939419" y="2076704"/>
                    </a:lnTo>
                    <a:lnTo>
                      <a:pt x="937260" y="2069211"/>
                    </a:lnTo>
                    <a:lnTo>
                      <a:pt x="936498" y="2069973"/>
                    </a:lnTo>
                    <a:cubicBezTo>
                      <a:pt x="936244" y="2071751"/>
                      <a:pt x="926338" y="2109978"/>
                      <a:pt x="877570" y="2109978"/>
                    </a:cubicBezTo>
                    <a:lnTo>
                      <a:pt x="870204" y="2109724"/>
                    </a:lnTo>
                    <a:lnTo>
                      <a:pt x="866140" y="2109216"/>
                    </a:lnTo>
                    <a:cubicBezTo>
                      <a:pt x="850519" y="2107438"/>
                      <a:pt x="835279" y="2093595"/>
                      <a:pt x="824230" y="2073148"/>
                    </a:cubicBezTo>
                    <a:lnTo>
                      <a:pt x="816483" y="2084705"/>
                    </a:lnTo>
                    <a:cubicBezTo>
                      <a:pt x="829310" y="2105660"/>
                      <a:pt x="846582" y="2119503"/>
                      <a:pt x="864743" y="2121535"/>
                    </a:cubicBezTo>
                    <a:lnTo>
                      <a:pt x="873252" y="2122297"/>
                    </a:lnTo>
                    <a:lnTo>
                      <a:pt x="877189" y="2122297"/>
                    </a:lnTo>
                    <a:cubicBezTo>
                      <a:pt x="901954" y="2122297"/>
                      <a:pt x="918083" y="2113280"/>
                      <a:pt x="928243" y="2102485"/>
                    </a:cubicBezTo>
                    <a:lnTo>
                      <a:pt x="922782" y="2114804"/>
                    </a:lnTo>
                    <a:lnTo>
                      <a:pt x="918464" y="2120265"/>
                    </a:lnTo>
                    <a:cubicBezTo>
                      <a:pt x="891286" y="2154682"/>
                      <a:pt x="832612" y="2161667"/>
                      <a:pt x="830834" y="2161921"/>
                    </a:cubicBezTo>
                    <a:lnTo>
                      <a:pt x="798195" y="2112645"/>
                    </a:lnTo>
                    <a:lnTo>
                      <a:pt x="790829" y="2123694"/>
                    </a:lnTo>
                    <a:cubicBezTo>
                      <a:pt x="800989" y="2137410"/>
                      <a:pt x="810641" y="2152269"/>
                      <a:pt x="820039" y="2168271"/>
                    </a:cubicBezTo>
                    <a:lnTo>
                      <a:pt x="824103" y="2175129"/>
                    </a:lnTo>
                    <a:close/>
                    <a:moveTo>
                      <a:pt x="84328" y="2061591"/>
                    </a:moveTo>
                    <a:lnTo>
                      <a:pt x="93091" y="2052828"/>
                    </a:lnTo>
                    <a:lnTo>
                      <a:pt x="39243" y="2012569"/>
                    </a:lnTo>
                    <a:cubicBezTo>
                      <a:pt x="63500" y="2013585"/>
                      <a:pt x="82550" y="2013966"/>
                      <a:pt x="106426" y="2013966"/>
                    </a:cubicBezTo>
                    <a:lnTo>
                      <a:pt x="123571" y="2013839"/>
                    </a:lnTo>
                    <a:lnTo>
                      <a:pt x="132080" y="2013712"/>
                    </a:lnTo>
                    <a:lnTo>
                      <a:pt x="144526" y="2001266"/>
                    </a:lnTo>
                    <a:lnTo>
                      <a:pt x="122428" y="2001520"/>
                    </a:lnTo>
                    <a:lnTo>
                      <a:pt x="111379" y="2001520"/>
                    </a:lnTo>
                    <a:cubicBezTo>
                      <a:pt x="87757" y="2001520"/>
                      <a:pt x="63881" y="2001012"/>
                      <a:pt x="39751" y="2000123"/>
                    </a:cubicBezTo>
                    <a:lnTo>
                      <a:pt x="0" y="1998599"/>
                    </a:lnTo>
                    <a:lnTo>
                      <a:pt x="84328" y="2061591"/>
                    </a:lnTo>
                    <a:close/>
                    <a:moveTo>
                      <a:pt x="377825" y="2276856"/>
                    </a:moveTo>
                    <a:cubicBezTo>
                      <a:pt x="387350" y="2276856"/>
                      <a:pt x="427736" y="2276094"/>
                      <a:pt x="494665" y="2270379"/>
                    </a:cubicBezTo>
                    <a:lnTo>
                      <a:pt x="535305" y="2266188"/>
                    </a:lnTo>
                    <a:cubicBezTo>
                      <a:pt x="580517" y="2260600"/>
                      <a:pt x="644398" y="2250821"/>
                      <a:pt x="706501" y="2229231"/>
                    </a:cubicBezTo>
                    <a:lnTo>
                      <a:pt x="718058" y="2211832"/>
                    </a:lnTo>
                    <a:cubicBezTo>
                      <a:pt x="652907" y="2236851"/>
                      <a:pt x="582803" y="2247646"/>
                      <a:pt x="534162" y="2253742"/>
                    </a:cubicBezTo>
                    <a:lnTo>
                      <a:pt x="534162" y="2253742"/>
                    </a:lnTo>
                    <a:lnTo>
                      <a:pt x="566039" y="2239264"/>
                    </a:lnTo>
                    <a:cubicBezTo>
                      <a:pt x="585597" y="2225548"/>
                      <a:pt x="595630" y="2205990"/>
                      <a:pt x="595630" y="2182368"/>
                    </a:cubicBezTo>
                    <a:lnTo>
                      <a:pt x="595376" y="2175002"/>
                    </a:lnTo>
                    <a:lnTo>
                      <a:pt x="594868" y="2171192"/>
                    </a:lnTo>
                    <a:cubicBezTo>
                      <a:pt x="591693" y="2146046"/>
                      <a:pt x="582041" y="2127250"/>
                      <a:pt x="566039" y="2115312"/>
                    </a:cubicBezTo>
                    <a:cubicBezTo>
                      <a:pt x="552577" y="2105406"/>
                      <a:pt x="537718" y="2100072"/>
                      <a:pt x="524129" y="2100072"/>
                    </a:cubicBezTo>
                    <a:lnTo>
                      <a:pt x="511810" y="2101215"/>
                    </a:lnTo>
                    <a:lnTo>
                      <a:pt x="506349" y="2103501"/>
                    </a:lnTo>
                    <a:lnTo>
                      <a:pt x="508635" y="2102358"/>
                    </a:lnTo>
                    <a:lnTo>
                      <a:pt x="510032" y="2101723"/>
                    </a:lnTo>
                    <a:lnTo>
                      <a:pt x="511937" y="2100961"/>
                    </a:lnTo>
                    <a:lnTo>
                      <a:pt x="557784" y="2090928"/>
                    </a:lnTo>
                    <a:lnTo>
                      <a:pt x="567944" y="2090674"/>
                    </a:lnTo>
                    <a:cubicBezTo>
                      <a:pt x="655066" y="2090674"/>
                      <a:pt x="712724" y="2171446"/>
                      <a:pt x="728345" y="2196211"/>
                    </a:cubicBezTo>
                    <a:lnTo>
                      <a:pt x="735838" y="2184908"/>
                    </a:lnTo>
                    <a:cubicBezTo>
                      <a:pt x="715518" y="2154301"/>
                      <a:pt x="656209" y="2078228"/>
                      <a:pt x="568071" y="2078228"/>
                    </a:cubicBezTo>
                    <a:lnTo>
                      <a:pt x="557022" y="2078482"/>
                    </a:lnTo>
                    <a:lnTo>
                      <a:pt x="551307" y="2079117"/>
                    </a:lnTo>
                    <a:lnTo>
                      <a:pt x="507365" y="2089531"/>
                    </a:lnTo>
                    <a:lnTo>
                      <a:pt x="503555" y="2091182"/>
                    </a:lnTo>
                    <a:cubicBezTo>
                      <a:pt x="478790" y="2110359"/>
                      <a:pt x="472440" y="2126488"/>
                      <a:pt x="472440" y="2140204"/>
                    </a:cubicBezTo>
                    <a:lnTo>
                      <a:pt x="472694" y="2145538"/>
                    </a:lnTo>
                    <a:lnTo>
                      <a:pt x="473075" y="2148078"/>
                    </a:lnTo>
                    <a:cubicBezTo>
                      <a:pt x="475615" y="2164207"/>
                      <a:pt x="486029" y="2172970"/>
                      <a:pt x="493395" y="2175764"/>
                    </a:cubicBezTo>
                    <a:lnTo>
                      <a:pt x="499110" y="2177415"/>
                    </a:lnTo>
                    <a:lnTo>
                      <a:pt x="502158" y="2177415"/>
                    </a:lnTo>
                    <a:lnTo>
                      <a:pt x="515874" y="2174621"/>
                    </a:lnTo>
                    <a:lnTo>
                      <a:pt x="518541" y="2169033"/>
                    </a:lnTo>
                    <a:lnTo>
                      <a:pt x="514604" y="2170176"/>
                    </a:lnTo>
                    <a:lnTo>
                      <a:pt x="509143" y="2170176"/>
                    </a:lnTo>
                    <a:lnTo>
                      <a:pt x="505968" y="2170049"/>
                    </a:lnTo>
                    <a:lnTo>
                      <a:pt x="504317" y="2169795"/>
                    </a:lnTo>
                    <a:lnTo>
                      <a:pt x="497713" y="2168398"/>
                    </a:lnTo>
                    <a:lnTo>
                      <a:pt x="494411" y="2166620"/>
                    </a:lnTo>
                    <a:lnTo>
                      <a:pt x="483870" y="2155571"/>
                    </a:lnTo>
                    <a:lnTo>
                      <a:pt x="483870" y="2145792"/>
                    </a:lnTo>
                    <a:lnTo>
                      <a:pt x="485140" y="2134108"/>
                    </a:lnTo>
                    <a:lnTo>
                      <a:pt x="488188" y="2127504"/>
                    </a:lnTo>
                    <a:cubicBezTo>
                      <a:pt x="493903" y="2115185"/>
                      <a:pt x="504698" y="2110740"/>
                      <a:pt x="516509" y="2110740"/>
                    </a:cubicBezTo>
                    <a:cubicBezTo>
                      <a:pt x="532130" y="2110740"/>
                      <a:pt x="549402" y="2118360"/>
                      <a:pt x="558546" y="2125218"/>
                    </a:cubicBezTo>
                    <a:cubicBezTo>
                      <a:pt x="571754" y="2134997"/>
                      <a:pt x="579755" y="2150999"/>
                      <a:pt x="582422" y="2172589"/>
                    </a:cubicBezTo>
                    <a:lnTo>
                      <a:pt x="583057" y="2178812"/>
                    </a:lnTo>
                    <a:lnTo>
                      <a:pt x="583057" y="2181860"/>
                    </a:lnTo>
                    <a:cubicBezTo>
                      <a:pt x="583057" y="2201545"/>
                      <a:pt x="574802" y="2217674"/>
                      <a:pt x="558800" y="2228977"/>
                    </a:cubicBezTo>
                    <a:lnTo>
                      <a:pt x="541655" y="2238629"/>
                    </a:lnTo>
                    <a:lnTo>
                      <a:pt x="530987" y="2241550"/>
                    </a:lnTo>
                    <a:cubicBezTo>
                      <a:pt x="519938" y="2244217"/>
                      <a:pt x="509651" y="2245487"/>
                      <a:pt x="496443" y="2245487"/>
                    </a:cubicBezTo>
                    <a:lnTo>
                      <a:pt x="494157" y="2245487"/>
                    </a:lnTo>
                    <a:lnTo>
                      <a:pt x="493014" y="2245487"/>
                    </a:lnTo>
                    <a:lnTo>
                      <a:pt x="449453" y="2234565"/>
                    </a:lnTo>
                    <a:cubicBezTo>
                      <a:pt x="403479" y="2211197"/>
                      <a:pt x="377952" y="2174875"/>
                      <a:pt x="373380" y="2126488"/>
                    </a:cubicBezTo>
                    <a:lnTo>
                      <a:pt x="373126" y="2123186"/>
                    </a:lnTo>
                    <a:lnTo>
                      <a:pt x="373126" y="2121154"/>
                    </a:lnTo>
                    <a:cubicBezTo>
                      <a:pt x="373126" y="2090293"/>
                      <a:pt x="391287" y="2006346"/>
                      <a:pt x="492760" y="1995170"/>
                    </a:cubicBezTo>
                    <a:lnTo>
                      <a:pt x="539750" y="1992503"/>
                    </a:lnTo>
                    <a:cubicBezTo>
                      <a:pt x="640207" y="1992503"/>
                      <a:pt x="719201" y="2031746"/>
                      <a:pt x="783082" y="2113407"/>
                    </a:cubicBezTo>
                    <a:lnTo>
                      <a:pt x="790321" y="2102485"/>
                    </a:lnTo>
                    <a:cubicBezTo>
                      <a:pt x="724535" y="2019808"/>
                      <a:pt x="643255" y="1980057"/>
                      <a:pt x="540258" y="1980057"/>
                    </a:cubicBezTo>
                    <a:lnTo>
                      <a:pt x="491363" y="1982851"/>
                    </a:lnTo>
                    <a:cubicBezTo>
                      <a:pt x="380746" y="1995043"/>
                      <a:pt x="360807" y="2087372"/>
                      <a:pt x="360807" y="2121535"/>
                    </a:cubicBezTo>
                    <a:lnTo>
                      <a:pt x="360934" y="2125980"/>
                    </a:lnTo>
                    <a:lnTo>
                      <a:pt x="361061" y="2127758"/>
                    </a:lnTo>
                    <a:cubicBezTo>
                      <a:pt x="366014" y="2180590"/>
                      <a:pt x="393827" y="2220214"/>
                      <a:pt x="443865" y="2245741"/>
                    </a:cubicBezTo>
                    <a:lnTo>
                      <a:pt x="492887" y="2258060"/>
                    </a:lnTo>
                    <a:cubicBezTo>
                      <a:pt x="426720" y="2263648"/>
                      <a:pt x="387477" y="2264410"/>
                      <a:pt x="378460" y="2264410"/>
                    </a:cubicBezTo>
                    <a:lnTo>
                      <a:pt x="376555" y="2264410"/>
                    </a:lnTo>
                    <a:lnTo>
                      <a:pt x="102743" y="2060067"/>
                    </a:lnTo>
                    <a:lnTo>
                      <a:pt x="93980" y="2068830"/>
                    </a:lnTo>
                    <a:lnTo>
                      <a:pt x="372110" y="2276602"/>
                    </a:lnTo>
                    <a:lnTo>
                      <a:pt x="375793" y="2276856"/>
                    </a:lnTo>
                    <a:lnTo>
                      <a:pt x="377825" y="2276856"/>
                    </a:lnTo>
                    <a:close/>
                    <a:moveTo>
                      <a:pt x="2068957" y="2367661"/>
                    </a:moveTo>
                    <a:lnTo>
                      <a:pt x="2066417" y="2367534"/>
                    </a:lnTo>
                    <a:lnTo>
                      <a:pt x="2065020" y="2367153"/>
                    </a:lnTo>
                    <a:lnTo>
                      <a:pt x="2064258" y="2367026"/>
                    </a:lnTo>
                    <a:lnTo>
                      <a:pt x="2064004" y="2366899"/>
                    </a:lnTo>
                    <a:lnTo>
                      <a:pt x="2059432" y="2365248"/>
                    </a:lnTo>
                    <a:lnTo>
                      <a:pt x="2057273" y="2363851"/>
                    </a:lnTo>
                    <a:cubicBezTo>
                      <a:pt x="2045970" y="2357755"/>
                      <a:pt x="2025904" y="2339213"/>
                      <a:pt x="2020189" y="2254504"/>
                    </a:cubicBezTo>
                    <a:cubicBezTo>
                      <a:pt x="2013458" y="2155698"/>
                      <a:pt x="2078609" y="2046605"/>
                      <a:pt x="2197100" y="1966849"/>
                    </a:cubicBezTo>
                    <a:lnTo>
                      <a:pt x="2197100" y="1969262"/>
                    </a:lnTo>
                    <a:lnTo>
                      <a:pt x="2197608" y="1969008"/>
                    </a:lnTo>
                    <a:lnTo>
                      <a:pt x="2197481" y="2313686"/>
                    </a:lnTo>
                    <a:lnTo>
                      <a:pt x="2197100" y="2311527"/>
                    </a:lnTo>
                    <a:lnTo>
                      <a:pt x="2197100" y="2314067"/>
                    </a:lnTo>
                    <a:cubicBezTo>
                      <a:pt x="2197100" y="2314067"/>
                      <a:pt x="2194052" y="2289810"/>
                      <a:pt x="2184781" y="2264918"/>
                    </a:cubicBezTo>
                    <a:lnTo>
                      <a:pt x="2164715" y="2229231"/>
                    </a:lnTo>
                    <a:lnTo>
                      <a:pt x="2163064" y="2227199"/>
                    </a:lnTo>
                    <a:lnTo>
                      <a:pt x="2163064" y="2227199"/>
                    </a:lnTo>
                    <a:lnTo>
                      <a:pt x="2163064" y="2227199"/>
                    </a:lnTo>
                    <a:lnTo>
                      <a:pt x="2163064" y="2227199"/>
                    </a:lnTo>
                    <a:lnTo>
                      <a:pt x="2163064" y="2227072"/>
                    </a:lnTo>
                    <a:lnTo>
                      <a:pt x="2163064" y="2227072"/>
                    </a:lnTo>
                    <a:lnTo>
                      <a:pt x="2163064" y="2226945"/>
                    </a:lnTo>
                    <a:lnTo>
                      <a:pt x="2163064" y="2226945"/>
                    </a:lnTo>
                    <a:lnTo>
                      <a:pt x="2162937" y="2226818"/>
                    </a:lnTo>
                    <a:lnTo>
                      <a:pt x="2162937" y="2226818"/>
                    </a:lnTo>
                    <a:lnTo>
                      <a:pt x="2162048" y="2225929"/>
                    </a:lnTo>
                    <a:cubicBezTo>
                      <a:pt x="2153031" y="2216277"/>
                      <a:pt x="2137918" y="2210181"/>
                      <a:pt x="2123059" y="2207514"/>
                    </a:cubicBezTo>
                    <a:lnTo>
                      <a:pt x="2113153" y="2206371"/>
                    </a:lnTo>
                    <a:lnTo>
                      <a:pt x="2108073" y="2206371"/>
                    </a:lnTo>
                    <a:cubicBezTo>
                      <a:pt x="2076323" y="2206371"/>
                      <a:pt x="2043811" y="2222500"/>
                      <a:pt x="2036445" y="2263902"/>
                    </a:cubicBezTo>
                    <a:cubicBezTo>
                      <a:pt x="2026793" y="2318893"/>
                      <a:pt x="2048764" y="2349500"/>
                      <a:pt x="2053717" y="2355469"/>
                    </a:cubicBezTo>
                    <a:lnTo>
                      <a:pt x="2057146" y="2358771"/>
                    </a:lnTo>
                    <a:lnTo>
                      <a:pt x="2059178" y="2360041"/>
                    </a:lnTo>
                    <a:lnTo>
                      <a:pt x="2069211" y="2364867"/>
                    </a:lnTo>
                    <a:lnTo>
                      <a:pt x="2078990" y="2364867"/>
                    </a:lnTo>
                    <a:lnTo>
                      <a:pt x="2079498" y="2364867"/>
                    </a:lnTo>
                    <a:lnTo>
                      <a:pt x="2079498" y="2364867"/>
                    </a:lnTo>
                    <a:lnTo>
                      <a:pt x="2079752" y="2364867"/>
                    </a:lnTo>
                    <a:lnTo>
                      <a:pt x="2078355" y="2365629"/>
                    </a:lnTo>
                    <a:lnTo>
                      <a:pt x="2072767" y="2367788"/>
                    </a:lnTo>
                    <a:close/>
                    <a:moveTo>
                      <a:pt x="810260" y="2073021"/>
                    </a:moveTo>
                    <a:lnTo>
                      <a:pt x="818388" y="2060702"/>
                    </a:lnTo>
                    <a:lnTo>
                      <a:pt x="811657" y="2041144"/>
                    </a:lnTo>
                    <a:lnTo>
                      <a:pt x="809879" y="2030349"/>
                    </a:lnTo>
                    <a:lnTo>
                      <a:pt x="807593" y="2003552"/>
                    </a:lnTo>
                    <a:cubicBezTo>
                      <a:pt x="807593" y="1947164"/>
                      <a:pt x="836295" y="1881505"/>
                      <a:pt x="918845" y="1842262"/>
                    </a:cubicBezTo>
                    <a:lnTo>
                      <a:pt x="973709" y="1826768"/>
                    </a:lnTo>
                    <a:lnTo>
                      <a:pt x="982345" y="1813687"/>
                    </a:lnTo>
                    <a:cubicBezTo>
                      <a:pt x="959358" y="1814449"/>
                      <a:pt x="936117" y="1820291"/>
                      <a:pt x="913384" y="1831086"/>
                    </a:cubicBezTo>
                    <a:cubicBezTo>
                      <a:pt x="825754" y="1872869"/>
                      <a:pt x="795020" y="1942973"/>
                      <a:pt x="795020" y="2003298"/>
                    </a:cubicBezTo>
                    <a:lnTo>
                      <a:pt x="795909" y="2023110"/>
                    </a:lnTo>
                    <a:lnTo>
                      <a:pt x="797433" y="2032381"/>
                    </a:lnTo>
                    <a:cubicBezTo>
                      <a:pt x="799973" y="2047113"/>
                      <a:pt x="804291" y="2060956"/>
                      <a:pt x="810006" y="2073021"/>
                    </a:cubicBezTo>
                    <a:close/>
                    <a:moveTo>
                      <a:pt x="149352" y="2013585"/>
                    </a:moveTo>
                    <a:cubicBezTo>
                      <a:pt x="482981" y="2005457"/>
                      <a:pt x="773049" y="1904619"/>
                      <a:pt x="998855" y="1788922"/>
                    </a:cubicBezTo>
                    <a:lnTo>
                      <a:pt x="1012698" y="1768094"/>
                    </a:lnTo>
                    <a:cubicBezTo>
                      <a:pt x="788797" y="1886204"/>
                      <a:pt x="498856" y="1991233"/>
                      <a:pt x="161925" y="2001012"/>
                    </a:cubicBezTo>
                    <a:lnTo>
                      <a:pt x="149352" y="2013585"/>
                    </a:lnTo>
                    <a:close/>
                    <a:moveTo>
                      <a:pt x="2213102" y="3600704"/>
                    </a:moveTo>
                    <a:lnTo>
                      <a:pt x="2213102" y="2630170"/>
                    </a:lnTo>
                    <a:lnTo>
                      <a:pt x="2191385" y="2654554"/>
                    </a:lnTo>
                    <a:cubicBezTo>
                      <a:pt x="2185162" y="2661539"/>
                      <a:pt x="2063242" y="2800350"/>
                      <a:pt x="2063369" y="2928239"/>
                    </a:cubicBezTo>
                    <a:cubicBezTo>
                      <a:pt x="2063369" y="2952369"/>
                      <a:pt x="2067814" y="2976245"/>
                      <a:pt x="2078228" y="2998724"/>
                    </a:cubicBezTo>
                    <a:lnTo>
                      <a:pt x="2090420" y="3017139"/>
                    </a:lnTo>
                    <a:lnTo>
                      <a:pt x="2095246" y="3019044"/>
                    </a:lnTo>
                    <a:lnTo>
                      <a:pt x="2100580" y="3020568"/>
                    </a:lnTo>
                    <a:lnTo>
                      <a:pt x="2102739" y="3020568"/>
                    </a:lnTo>
                    <a:lnTo>
                      <a:pt x="2111629" y="3017393"/>
                    </a:lnTo>
                    <a:lnTo>
                      <a:pt x="2112010" y="3015869"/>
                    </a:lnTo>
                    <a:lnTo>
                      <a:pt x="2110486" y="3017647"/>
                    </a:lnTo>
                    <a:lnTo>
                      <a:pt x="2107438" y="3017647"/>
                    </a:lnTo>
                    <a:lnTo>
                      <a:pt x="2103755" y="3017139"/>
                    </a:lnTo>
                    <a:lnTo>
                      <a:pt x="2101342" y="3015615"/>
                    </a:lnTo>
                    <a:cubicBezTo>
                      <a:pt x="2094103" y="3011170"/>
                      <a:pt x="2084705" y="2994025"/>
                      <a:pt x="2084705" y="2972943"/>
                    </a:cubicBezTo>
                    <a:lnTo>
                      <a:pt x="2086737" y="2952623"/>
                    </a:lnTo>
                    <a:lnTo>
                      <a:pt x="2091944" y="2942082"/>
                    </a:lnTo>
                    <a:cubicBezTo>
                      <a:pt x="2099310" y="2927350"/>
                      <a:pt x="2112518" y="2924048"/>
                      <a:pt x="2126615" y="2923413"/>
                    </a:cubicBezTo>
                    <a:cubicBezTo>
                      <a:pt x="2144141" y="2923413"/>
                      <a:pt x="2166366" y="2935351"/>
                      <a:pt x="2172589" y="2945384"/>
                    </a:cubicBezTo>
                    <a:cubicBezTo>
                      <a:pt x="2184654" y="2964688"/>
                      <a:pt x="2190750" y="2991485"/>
                      <a:pt x="2190750" y="3018155"/>
                    </a:cubicBezTo>
                    <a:cubicBezTo>
                      <a:pt x="2190750" y="3041650"/>
                      <a:pt x="2186051" y="3065145"/>
                      <a:pt x="2176399" y="3083052"/>
                    </a:cubicBezTo>
                    <a:cubicBezTo>
                      <a:pt x="2168271" y="3098292"/>
                      <a:pt x="2140204" y="3116580"/>
                      <a:pt x="2111756" y="3117342"/>
                    </a:cubicBezTo>
                    <a:lnTo>
                      <a:pt x="2109089" y="3117342"/>
                    </a:lnTo>
                    <a:lnTo>
                      <a:pt x="2107692" y="3117342"/>
                    </a:lnTo>
                    <a:cubicBezTo>
                      <a:pt x="1996694" y="3117342"/>
                      <a:pt x="1980692" y="2980944"/>
                      <a:pt x="1978533" y="2953385"/>
                    </a:cubicBezTo>
                    <a:lnTo>
                      <a:pt x="1978152" y="2947035"/>
                    </a:lnTo>
                    <a:lnTo>
                      <a:pt x="1978152" y="2943352"/>
                    </a:lnTo>
                    <a:cubicBezTo>
                      <a:pt x="1978152" y="2863850"/>
                      <a:pt x="2030603" y="2624963"/>
                      <a:pt x="2204212" y="2505456"/>
                    </a:cubicBezTo>
                    <a:lnTo>
                      <a:pt x="2209800" y="2501773"/>
                    </a:lnTo>
                    <a:lnTo>
                      <a:pt x="2209800" y="1947545"/>
                    </a:lnTo>
                    <a:lnTo>
                      <a:pt x="2191131" y="1958467"/>
                    </a:lnTo>
                    <a:cubicBezTo>
                      <a:pt x="2189099" y="1959737"/>
                      <a:pt x="2008378" y="2067052"/>
                      <a:pt x="2008378" y="2247773"/>
                    </a:cubicBezTo>
                    <a:cubicBezTo>
                      <a:pt x="2008378" y="2274062"/>
                      <a:pt x="2012188" y="2301875"/>
                      <a:pt x="2020951" y="2331212"/>
                    </a:cubicBezTo>
                    <a:cubicBezTo>
                      <a:pt x="2022221" y="2335403"/>
                      <a:pt x="2031492" y="2370582"/>
                      <a:pt x="2057654" y="2377694"/>
                    </a:cubicBezTo>
                    <a:lnTo>
                      <a:pt x="2062861" y="2378710"/>
                    </a:lnTo>
                    <a:lnTo>
                      <a:pt x="2065782" y="2378710"/>
                    </a:lnTo>
                    <a:lnTo>
                      <a:pt x="2081403" y="2376678"/>
                    </a:lnTo>
                    <a:lnTo>
                      <a:pt x="2086991" y="2372614"/>
                    </a:lnTo>
                    <a:lnTo>
                      <a:pt x="2092960" y="2363597"/>
                    </a:lnTo>
                    <a:lnTo>
                      <a:pt x="2092960" y="2358644"/>
                    </a:lnTo>
                    <a:lnTo>
                      <a:pt x="2091436" y="2348230"/>
                    </a:lnTo>
                    <a:lnTo>
                      <a:pt x="2083308" y="2355342"/>
                    </a:lnTo>
                    <a:lnTo>
                      <a:pt x="2078228" y="2355342"/>
                    </a:lnTo>
                    <a:lnTo>
                      <a:pt x="2069719" y="2354072"/>
                    </a:lnTo>
                    <a:lnTo>
                      <a:pt x="2067306" y="2352802"/>
                    </a:lnTo>
                    <a:lnTo>
                      <a:pt x="2056638" y="2341753"/>
                    </a:lnTo>
                    <a:lnTo>
                      <a:pt x="2053971" y="2333244"/>
                    </a:lnTo>
                    <a:lnTo>
                      <a:pt x="2046351" y="2285238"/>
                    </a:lnTo>
                    <a:cubicBezTo>
                      <a:pt x="2046351" y="2269236"/>
                      <a:pt x="2049272" y="2253869"/>
                      <a:pt x="2056892" y="2242312"/>
                    </a:cubicBezTo>
                    <a:cubicBezTo>
                      <a:pt x="2065655" y="2229104"/>
                      <a:pt x="2080133" y="2221230"/>
                      <a:pt x="2100199" y="2218944"/>
                    </a:cubicBezTo>
                    <a:lnTo>
                      <a:pt x="2104263" y="2218563"/>
                    </a:lnTo>
                    <a:lnTo>
                      <a:pt x="2106549" y="2218563"/>
                    </a:lnTo>
                    <a:cubicBezTo>
                      <a:pt x="2121789" y="2218563"/>
                      <a:pt x="2142363" y="2223770"/>
                      <a:pt x="2152396" y="2234565"/>
                    </a:cubicBezTo>
                    <a:cubicBezTo>
                      <a:pt x="2178050" y="2261870"/>
                      <a:pt x="2188464" y="2315591"/>
                      <a:pt x="2188464" y="2357374"/>
                    </a:cubicBezTo>
                    <a:lnTo>
                      <a:pt x="2187575" y="2380615"/>
                    </a:lnTo>
                    <a:lnTo>
                      <a:pt x="2185924" y="2389886"/>
                    </a:lnTo>
                    <a:cubicBezTo>
                      <a:pt x="2181733" y="2413381"/>
                      <a:pt x="2172081" y="2446147"/>
                      <a:pt x="2149475" y="2468880"/>
                    </a:cubicBezTo>
                    <a:cubicBezTo>
                      <a:pt x="2132330" y="2486152"/>
                      <a:pt x="2102739" y="2494788"/>
                      <a:pt x="2072513" y="2494788"/>
                    </a:cubicBezTo>
                    <a:lnTo>
                      <a:pt x="2054098" y="2494026"/>
                    </a:lnTo>
                    <a:lnTo>
                      <a:pt x="2045081" y="2492502"/>
                    </a:lnTo>
                    <a:cubicBezTo>
                      <a:pt x="1998726" y="2484247"/>
                      <a:pt x="1939417" y="2410079"/>
                      <a:pt x="1920367" y="2300224"/>
                    </a:cubicBezTo>
                    <a:cubicBezTo>
                      <a:pt x="1917319" y="2282317"/>
                      <a:pt x="1914652" y="2259203"/>
                      <a:pt x="1914652" y="2232025"/>
                    </a:cubicBezTo>
                    <a:cubicBezTo>
                      <a:pt x="1914652" y="2121154"/>
                      <a:pt x="1959229" y="1945513"/>
                      <a:pt x="2200402" y="1807718"/>
                    </a:cubicBezTo>
                    <a:lnTo>
                      <a:pt x="2206752" y="1804162"/>
                    </a:lnTo>
                    <a:lnTo>
                      <a:pt x="2204593" y="1440053"/>
                    </a:lnTo>
                    <a:lnTo>
                      <a:pt x="2193290" y="1439037"/>
                    </a:lnTo>
                    <a:cubicBezTo>
                      <a:pt x="2192401" y="1438910"/>
                      <a:pt x="2093468" y="1426972"/>
                      <a:pt x="1991741" y="1260729"/>
                    </a:cubicBezTo>
                    <a:cubicBezTo>
                      <a:pt x="1945640" y="1185291"/>
                      <a:pt x="1921129" y="1106297"/>
                      <a:pt x="1921256" y="1037717"/>
                    </a:cubicBezTo>
                    <a:lnTo>
                      <a:pt x="1931670" y="965962"/>
                    </a:lnTo>
                    <a:cubicBezTo>
                      <a:pt x="1944624" y="924941"/>
                      <a:pt x="1969262" y="895731"/>
                      <a:pt x="2002663" y="881253"/>
                    </a:cubicBezTo>
                    <a:cubicBezTo>
                      <a:pt x="2020697" y="873506"/>
                      <a:pt x="2038096" y="869569"/>
                      <a:pt x="2054225" y="869569"/>
                    </a:cubicBezTo>
                    <a:cubicBezTo>
                      <a:pt x="2072894" y="869569"/>
                      <a:pt x="2090039" y="874649"/>
                      <a:pt x="2105152" y="884936"/>
                    </a:cubicBezTo>
                    <a:cubicBezTo>
                      <a:pt x="2137537" y="906780"/>
                      <a:pt x="2165731" y="949579"/>
                      <a:pt x="2165858" y="997077"/>
                    </a:cubicBezTo>
                    <a:lnTo>
                      <a:pt x="2165858" y="999998"/>
                    </a:lnTo>
                    <a:cubicBezTo>
                      <a:pt x="2163699" y="1096264"/>
                      <a:pt x="2123821" y="1108710"/>
                      <a:pt x="2090547" y="1108710"/>
                    </a:cubicBezTo>
                    <a:cubicBezTo>
                      <a:pt x="2064004" y="1108710"/>
                      <a:pt x="2052574" y="1079119"/>
                      <a:pt x="2046605" y="1050925"/>
                    </a:cubicBezTo>
                    <a:lnTo>
                      <a:pt x="2045208" y="1042670"/>
                    </a:lnTo>
                    <a:lnTo>
                      <a:pt x="2045208" y="1038225"/>
                    </a:lnTo>
                    <a:lnTo>
                      <a:pt x="2047621" y="1019302"/>
                    </a:lnTo>
                    <a:lnTo>
                      <a:pt x="2054987" y="1014857"/>
                    </a:lnTo>
                    <a:lnTo>
                      <a:pt x="2067433" y="1009269"/>
                    </a:lnTo>
                    <a:lnTo>
                      <a:pt x="2073148" y="1009269"/>
                    </a:lnTo>
                    <a:cubicBezTo>
                      <a:pt x="2083689" y="1009269"/>
                      <a:pt x="2092071" y="1015873"/>
                      <a:pt x="2093849" y="1030859"/>
                    </a:cubicBezTo>
                    <a:lnTo>
                      <a:pt x="2101977" y="1028192"/>
                    </a:lnTo>
                    <a:lnTo>
                      <a:pt x="2102358" y="1009904"/>
                    </a:lnTo>
                    <a:cubicBezTo>
                      <a:pt x="2102358" y="994156"/>
                      <a:pt x="2097532" y="978027"/>
                      <a:pt x="2086737" y="970915"/>
                    </a:cubicBezTo>
                    <a:lnTo>
                      <a:pt x="2073402" y="965200"/>
                    </a:lnTo>
                    <a:lnTo>
                      <a:pt x="2067687" y="965200"/>
                    </a:lnTo>
                    <a:lnTo>
                      <a:pt x="2057527" y="966343"/>
                    </a:lnTo>
                    <a:lnTo>
                      <a:pt x="2055495" y="966978"/>
                    </a:lnTo>
                    <a:cubicBezTo>
                      <a:pt x="2022475" y="975995"/>
                      <a:pt x="2010918" y="1002538"/>
                      <a:pt x="2010918" y="1036320"/>
                    </a:cubicBezTo>
                    <a:cubicBezTo>
                      <a:pt x="2010918" y="1067689"/>
                      <a:pt x="2020951" y="1105281"/>
                      <a:pt x="2033270" y="1140587"/>
                    </a:cubicBezTo>
                    <a:cubicBezTo>
                      <a:pt x="2055495" y="1204468"/>
                      <a:pt x="2092706" y="1294003"/>
                      <a:pt x="2180336" y="1346581"/>
                    </a:cubicBezTo>
                    <a:lnTo>
                      <a:pt x="2199640" y="1358138"/>
                    </a:lnTo>
                    <a:lnTo>
                      <a:pt x="2183638" y="680593"/>
                    </a:lnTo>
                    <a:cubicBezTo>
                      <a:pt x="2183511" y="665099"/>
                      <a:pt x="2181987" y="524256"/>
                      <a:pt x="2160905" y="374142"/>
                    </a:cubicBezTo>
                    <a:cubicBezTo>
                      <a:pt x="2147443" y="278257"/>
                      <a:pt x="2129282" y="200914"/>
                      <a:pt x="2106422" y="142367"/>
                    </a:cubicBezTo>
                    <a:lnTo>
                      <a:pt x="2098167" y="154813"/>
                    </a:lnTo>
                    <a:cubicBezTo>
                      <a:pt x="2168017" y="343154"/>
                      <a:pt x="2171065" y="663067"/>
                      <a:pt x="2171192" y="680720"/>
                    </a:cubicBezTo>
                    <a:lnTo>
                      <a:pt x="2178304" y="981583"/>
                    </a:lnTo>
                    <a:cubicBezTo>
                      <a:pt x="2179066" y="987679"/>
                      <a:pt x="2179320" y="993775"/>
                      <a:pt x="2179193" y="999998"/>
                    </a:cubicBezTo>
                    <a:lnTo>
                      <a:pt x="2186686" y="1335786"/>
                    </a:lnTo>
                    <a:lnTo>
                      <a:pt x="2186686" y="1335786"/>
                    </a:lnTo>
                    <a:cubicBezTo>
                      <a:pt x="2102485" y="1285240"/>
                      <a:pt x="2069465" y="1201547"/>
                      <a:pt x="2045081" y="1136904"/>
                    </a:cubicBezTo>
                    <a:cubicBezTo>
                      <a:pt x="2028190" y="1091946"/>
                      <a:pt x="2022475" y="1060323"/>
                      <a:pt x="2022475" y="1037844"/>
                    </a:cubicBezTo>
                    <a:lnTo>
                      <a:pt x="2023745" y="1018413"/>
                    </a:lnTo>
                    <a:lnTo>
                      <a:pt x="2025778" y="1011428"/>
                    </a:lnTo>
                    <a:cubicBezTo>
                      <a:pt x="2032508" y="987933"/>
                      <a:pt x="2048383" y="981583"/>
                      <a:pt x="2054607" y="980059"/>
                    </a:cubicBezTo>
                    <a:lnTo>
                      <a:pt x="2060576" y="978154"/>
                    </a:lnTo>
                    <a:lnTo>
                      <a:pt x="2060830" y="978408"/>
                    </a:lnTo>
                    <a:lnTo>
                      <a:pt x="2065656" y="977519"/>
                    </a:lnTo>
                    <a:lnTo>
                      <a:pt x="2068958" y="977519"/>
                    </a:lnTo>
                    <a:lnTo>
                      <a:pt x="2078229" y="978281"/>
                    </a:lnTo>
                    <a:lnTo>
                      <a:pt x="2090039" y="986028"/>
                    </a:lnTo>
                    <a:lnTo>
                      <a:pt x="2093469" y="1011555"/>
                    </a:lnTo>
                    <a:lnTo>
                      <a:pt x="2085848" y="995299"/>
                    </a:lnTo>
                    <a:lnTo>
                      <a:pt x="2068450" y="995299"/>
                    </a:lnTo>
                    <a:lnTo>
                      <a:pt x="2065529" y="995426"/>
                    </a:lnTo>
                    <a:lnTo>
                      <a:pt x="2064005" y="995680"/>
                    </a:lnTo>
                    <a:cubicBezTo>
                      <a:pt x="2039748" y="1000252"/>
                      <a:pt x="2033017" y="1022096"/>
                      <a:pt x="2033144" y="1039876"/>
                    </a:cubicBezTo>
                    <a:lnTo>
                      <a:pt x="2033652" y="1049528"/>
                    </a:lnTo>
                    <a:lnTo>
                      <a:pt x="2034414" y="1053465"/>
                    </a:lnTo>
                    <a:cubicBezTo>
                      <a:pt x="2041526" y="1086739"/>
                      <a:pt x="2055877" y="1120648"/>
                      <a:pt x="2090421" y="1121029"/>
                    </a:cubicBezTo>
                    <a:cubicBezTo>
                      <a:pt x="2127632" y="1121029"/>
                      <a:pt x="2175892" y="1106678"/>
                      <a:pt x="2178305" y="1000252"/>
                    </a:cubicBezTo>
                    <a:lnTo>
                      <a:pt x="2178305" y="997204"/>
                    </a:lnTo>
                    <a:cubicBezTo>
                      <a:pt x="2178305" y="945642"/>
                      <a:pt x="2147952" y="898906"/>
                      <a:pt x="2112138" y="874649"/>
                    </a:cubicBezTo>
                    <a:cubicBezTo>
                      <a:pt x="2094866" y="862965"/>
                      <a:pt x="2075308" y="857123"/>
                      <a:pt x="2054226" y="857123"/>
                    </a:cubicBezTo>
                    <a:cubicBezTo>
                      <a:pt x="2036319" y="857123"/>
                      <a:pt x="2017396" y="861441"/>
                      <a:pt x="1997583" y="869823"/>
                    </a:cubicBezTo>
                    <a:cubicBezTo>
                      <a:pt x="1960754" y="885698"/>
                      <a:pt x="1933829" y="917702"/>
                      <a:pt x="1919732" y="962152"/>
                    </a:cubicBezTo>
                    <a:cubicBezTo>
                      <a:pt x="1912366" y="985393"/>
                      <a:pt x="1908810" y="1010920"/>
                      <a:pt x="1908810" y="1037844"/>
                    </a:cubicBezTo>
                    <a:cubicBezTo>
                      <a:pt x="1908810" y="1108710"/>
                      <a:pt x="1933956" y="1189863"/>
                      <a:pt x="1981073" y="1267079"/>
                    </a:cubicBezTo>
                    <a:cubicBezTo>
                      <a:pt x="2086737" y="1439799"/>
                      <a:pt x="2191004" y="1451102"/>
                      <a:pt x="2192147" y="1451229"/>
                    </a:cubicBezTo>
                    <a:lnTo>
                      <a:pt x="2194306" y="1796796"/>
                    </a:lnTo>
                    <a:cubicBezTo>
                      <a:pt x="1947926" y="1937512"/>
                      <a:pt x="1902333" y="2117725"/>
                      <a:pt x="1902333" y="2231771"/>
                    </a:cubicBezTo>
                    <a:cubicBezTo>
                      <a:pt x="1902333" y="2259838"/>
                      <a:pt x="1905127" y="2283841"/>
                      <a:pt x="1908302" y="2302256"/>
                    </a:cubicBezTo>
                    <a:cubicBezTo>
                      <a:pt x="1928241" y="2417445"/>
                      <a:pt x="1988439" y="2497328"/>
                      <a:pt x="2043049" y="2504567"/>
                    </a:cubicBezTo>
                    <a:lnTo>
                      <a:pt x="2061591" y="2506472"/>
                    </a:lnTo>
                    <a:lnTo>
                      <a:pt x="2070862" y="2506472"/>
                    </a:lnTo>
                    <a:cubicBezTo>
                      <a:pt x="2105152" y="2506472"/>
                      <a:pt x="2138426" y="2497709"/>
                      <a:pt x="2158365" y="2477643"/>
                    </a:cubicBezTo>
                    <a:cubicBezTo>
                      <a:pt x="2182114" y="2453640"/>
                      <a:pt x="2192655" y="2420747"/>
                      <a:pt x="2197481" y="2395982"/>
                    </a:cubicBezTo>
                    <a:lnTo>
                      <a:pt x="2197481" y="2495296"/>
                    </a:lnTo>
                    <a:cubicBezTo>
                      <a:pt x="2003679" y="2623312"/>
                      <a:pt x="1965960" y="2881249"/>
                      <a:pt x="1965960" y="2946527"/>
                    </a:cubicBezTo>
                    <a:lnTo>
                      <a:pt x="1966087" y="2952496"/>
                    </a:lnTo>
                    <a:lnTo>
                      <a:pt x="1966214" y="2954782"/>
                    </a:lnTo>
                    <a:cubicBezTo>
                      <a:pt x="1968500" y="2984373"/>
                      <a:pt x="1986026" y="3130169"/>
                      <a:pt x="2107946" y="3130169"/>
                    </a:cubicBezTo>
                    <a:lnTo>
                      <a:pt x="2110740" y="3130169"/>
                    </a:lnTo>
                    <a:lnTo>
                      <a:pt x="2112137" y="3130169"/>
                    </a:lnTo>
                    <a:cubicBezTo>
                      <a:pt x="2146554" y="3129153"/>
                      <a:pt x="2177669" y="3107436"/>
                      <a:pt x="2187448" y="3089275"/>
                    </a:cubicBezTo>
                    <a:lnTo>
                      <a:pt x="2200656" y="3046984"/>
                    </a:lnTo>
                    <a:lnTo>
                      <a:pt x="2200656" y="3578733"/>
                    </a:lnTo>
                    <a:cubicBezTo>
                      <a:pt x="1934718" y="3416935"/>
                      <a:pt x="1908302" y="2723896"/>
                      <a:pt x="1888871" y="2217928"/>
                    </a:cubicBezTo>
                    <a:lnTo>
                      <a:pt x="1887093" y="2172589"/>
                    </a:lnTo>
                    <a:cubicBezTo>
                      <a:pt x="1885569" y="2133981"/>
                      <a:pt x="1884934" y="2098421"/>
                      <a:pt x="1884934" y="2065782"/>
                    </a:cubicBezTo>
                    <a:cubicBezTo>
                      <a:pt x="1884934" y="1764030"/>
                      <a:pt x="1942338" y="1707642"/>
                      <a:pt x="1942973" y="1707007"/>
                    </a:cubicBezTo>
                    <a:lnTo>
                      <a:pt x="1942846" y="1712722"/>
                    </a:lnTo>
                    <a:lnTo>
                      <a:pt x="1942846" y="1715516"/>
                    </a:lnTo>
                    <a:cubicBezTo>
                      <a:pt x="1942846" y="1813941"/>
                      <a:pt x="1999869" y="1830705"/>
                      <a:pt x="2006600" y="1832356"/>
                    </a:cubicBezTo>
                    <a:lnTo>
                      <a:pt x="2052447" y="1840357"/>
                    </a:lnTo>
                    <a:cubicBezTo>
                      <a:pt x="2103755" y="1840357"/>
                      <a:pt x="2133346" y="1806067"/>
                      <a:pt x="2153285" y="1773047"/>
                    </a:cubicBezTo>
                    <a:cubicBezTo>
                      <a:pt x="2163318" y="1756410"/>
                      <a:pt x="2174367" y="1706626"/>
                      <a:pt x="2174494" y="1646301"/>
                    </a:cubicBezTo>
                    <a:cubicBezTo>
                      <a:pt x="2174494" y="1584960"/>
                      <a:pt x="2163191" y="1512570"/>
                      <a:pt x="2127885" y="1452626"/>
                    </a:cubicBezTo>
                    <a:cubicBezTo>
                      <a:pt x="2075942" y="1364361"/>
                      <a:pt x="1987804" y="1319784"/>
                      <a:pt x="1865884" y="1319784"/>
                    </a:cubicBezTo>
                    <a:lnTo>
                      <a:pt x="1852549" y="1319911"/>
                    </a:lnTo>
                    <a:lnTo>
                      <a:pt x="1845691" y="1320165"/>
                    </a:lnTo>
                    <a:cubicBezTo>
                      <a:pt x="1473073" y="1334389"/>
                      <a:pt x="1276604" y="1921510"/>
                      <a:pt x="1274572" y="1927479"/>
                    </a:cubicBezTo>
                    <a:cubicBezTo>
                      <a:pt x="1252093" y="1881124"/>
                      <a:pt x="1245743" y="1840992"/>
                      <a:pt x="1245870" y="1810639"/>
                    </a:cubicBezTo>
                    <a:cubicBezTo>
                      <a:pt x="1245870" y="1793113"/>
                      <a:pt x="1248029" y="1778889"/>
                      <a:pt x="1250315" y="1768602"/>
                    </a:cubicBezTo>
                    <a:lnTo>
                      <a:pt x="1251077" y="1774952"/>
                    </a:lnTo>
                    <a:lnTo>
                      <a:pt x="1251966" y="1778762"/>
                    </a:lnTo>
                    <a:cubicBezTo>
                      <a:pt x="1255014" y="1795653"/>
                      <a:pt x="1266317" y="1808861"/>
                      <a:pt x="1279906" y="1811147"/>
                    </a:cubicBezTo>
                    <a:lnTo>
                      <a:pt x="1282954" y="1811528"/>
                    </a:lnTo>
                    <a:lnTo>
                      <a:pt x="1284478" y="1811528"/>
                    </a:lnTo>
                    <a:cubicBezTo>
                      <a:pt x="1298321" y="1811528"/>
                      <a:pt x="1312291" y="1800860"/>
                      <a:pt x="1323340" y="1781556"/>
                    </a:cubicBezTo>
                    <a:cubicBezTo>
                      <a:pt x="1332230" y="1766062"/>
                      <a:pt x="1336802" y="1748409"/>
                      <a:pt x="1336802" y="1730756"/>
                    </a:cubicBezTo>
                    <a:lnTo>
                      <a:pt x="1335278" y="1710182"/>
                    </a:lnTo>
                    <a:lnTo>
                      <a:pt x="1332230" y="1700149"/>
                    </a:lnTo>
                    <a:cubicBezTo>
                      <a:pt x="1324991" y="1676908"/>
                      <a:pt x="1309624" y="1658366"/>
                      <a:pt x="1290193" y="1649095"/>
                    </a:cubicBezTo>
                    <a:lnTo>
                      <a:pt x="1272667" y="1642999"/>
                    </a:lnTo>
                    <a:lnTo>
                      <a:pt x="1263650" y="1642999"/>
                    </a:lnTo>
                    <a:cubicBezTo>
                      <a:pt x="1254252" y="1642999"/>
                      <a:pt x="1244727" y="1645285"/>
                      <a:pt x="1235329" y="1649730"/>
                    </a:cubicBezTo>
                    <a:lnTo>
                      <a:pt x="1233551" y="1650619"/>
                    </a:lnTo>
                    <a:lnTo>
                      <a:pt x="1238758" y="1647063"/>
                    </a:lnTo>
                    <a:cubicBezTo>
                      <a:pt x="1248156" y="1640840"/>
                      <a:pt x="1257808" y="1634363"/>
                      <a:pt x="1262380" y="1631188"/>
                    </a:cubicBezTo>
                    <a:cubicBezTo>
                      <a:pt x="1596771" y="1399921"/>
                      <a:pt x="1867027" y="1088517"/>
                      <a:pt x="2004060" y="776986"/>
                    </a:cubicBezTo>
                    <a:cubicBezTo>
                      <a:pt x="2069338" y="628650"/>
                      <a:pt x="2089150" y="493649"/>
                      <a:pt x="2089150" y="384175"/>
                    </a:cubicBezTo>
                    <a:cubicBezTo>
                      <a:pt x="2089150" y="330708"/>
                      <a:pt x="2084324" y="283337"/>
                      <a:pt x="2077847" y="243586"/>
                    </a:cubicBezTo>
                    <a:lnTo>
                      <a:pt x="2069211" y="198755"/>
                    </a:lnTo>
                    <a:lnTo>
                      <a:pt x="2059559" y="213233"/>
                    </a:lnTo>
                    <a:lnTo>
                      <a:pt x="2065528" y="245491"/>
                    </a:lnTo>
                    <a:cubicBezTo>
                      <a:pt x="2072005" y="284861"/>
                      <a:pt x="2076704" y="331470"/>
                      <a:pt x="2076704" y="384302"/>
                    </a:cubicBezTo>
                    <a:cubicBezTo>
                      <a:pt x="2076704" y="492252"/>
                      <a:pt x="2057019" y="625475"/>
                      <a:pt x="1992630" y="772033"/>
                    </a:cubicBezTo>
                    <a:cubicBezTo>
                      <a:pt x="1856486" y="1081532"/>
                      <a:pt x="1587754" y="1391031"/>
                      <a:pt x="1255268" y="1621028"/>
                    </a:cubicBezTo>
                    <a:lnTo>
                      <a:pt x="1241171" y="1630553"/>
                    </a:lnTo>
                    <a:lnTo>
                      <a:pt x="1231900" y="1636776"/>
                    </a:lnTo>
                    <a:cubicBezTo>
                      <a:pt x="1221613" y="1643634"/>
                      <a:pt x="1211707" y="1650238"/>
                      <a:pt x="1209421" y="1652016"/>
                    </a:cubicBezTo>
                    <a:cubicBezTo>
                      <a:pt x="1157224" y="1686306"/>
                      <a:pt x="1098931" y="1721866"/>
                      <a:pt x="1035050" y="1756537"/>
                    </a:cubicBezTo>
                    <a:lnTo>
                      <a:pt x="1020826" y="1777873"/>
                    </a:lnTo>
                    <a:lnTo>
                      <a:pt x="1020826" y="1777873"/>
                    </a:lnTo>
                    <a:cubicBezTo>
                      <a:pt x="1093089" y="1739900"/>
                      <a:pt x="1158367" y="1700530"/>
                      <a:pt x="1216025" y="1662684"/>
                    </a:cubicBezTo>
                    <a:lnTo>
                      <a:pt x="1211961" y="1666494"/>
                    </a:lnTo>
                    <a:cubicBezTo>
                      <a:pt x="1168781" y="1719072"/>
                      <a:pt x="1153541" y="1773047"/>
                      <a:pt x="1153541" y="1823085"/>
                    </a:cubicBezTo>
                    <a:cubicBezTo>
                      <a:pt x="1153668" y="1941322"/>
                      <a:pt x="1239266" y="2037080"/>
                      <a:pt x="1240536" y="2038350"/>
                    </a:cubicBezTo>
                    <a:lnTo>
                      <a:pt x="1054100" y="2776220"/>
                    </a:lnTo>
                    <a:lnTo>
                      <a:pt x="832358" y="2608199"/>
                    </a:lnTo>
                    <a:cubicBezTo>
                      <a:pt x="914019" y="2559558"/>
                      <a:pt x="1176655" y="2382774"/>
                      <a:pt x="1198118" y="2110359"/>
                    </a:cubicBezTo>
                    <a:lnTo>
                      <a:pt x="1199134" y="2093341"/>
                    </a:lnTo>
                    <a:lnTo>
                      <a:pt x="1199134" y="2084832"/>
                    </a:lnTo>
                    <a:cubicBezTo>
                      <a:pt x="1199007" y="1987169"/>
                      <a:pt x="1154938" y="1892935"/>
                      <a:pt x="1084834" y="1844802"/>
                    </a:cubicBezTo>
                    <a:cubicBezTo>
                      <a:pt x="1057148" y="1825752"/>
                      <a:pt x="1027176" y="1815338"/>
                      <a:pt x="996696" y="1813687"/>
                    </a:cubicBezTo>
                    <a:lnTo>
                      <a:pt x="988568" y="1825879"/>
                    </a:lnTo>
                    <a:cubicBezTo>
                      <a:pt x="1019429" y="1826006"/>
                      <a:pt x="1049782" y="1835785"/>
                      <a:pt x="1077722" y="1854962"/>
                    </a:cubicBezTo>
                    <a:cubicBezTo>
                      <a:pt x="1144524" y="1900809"/>
                      <a:pt x="1186561" y="1990979"/>
                      <a:pt x="1186561" y="2084705"/>
                    </a:cubicBezTo>
                    <a:lnTo>
                      <a:pt x="1186307" y="2101088"/>
                    </a:lnTo>
                    <a:lnTo>
                      <a:pt x="1185672" y="2109216"/>
                    </a:lnTo>
                    <a:cubicBezTo>
                      <a:pt x="1164717" y="2375789"/>
                      <a:pt x="906272" y="2549525"/>
                      <a:pt x="825881" y="2597404"/>
                    </a:cubicBezTo>
                    <a:lnTo>
                      <a:pt x="810006" y="2606802"/>
                    </a:lnTo>
                    <a:lnTo>
                      <a:pt x="1061466" y="2797175"/>
                    </a:lnTo>
                    <a:lnTo>
                      <a:pt x="1254252" y="2034540"/>
                    </a:lnTo>
                    <a:lnTo>
                      <a:pt x="1249807" y="2029587"/>
                    </a:lnTo>
                    <a:cubicBezTo>
                      <a:pt x="1248664" y="2028317"/>
                      <a:pt x="1166241" y="1935861"/>
                      <a:pt x="1166241" y="1822577"/>
                    </a:cubicBezTo>
                    <a:cubicBezTo>
                      <a:pt x="1166241" y="1775079"/>
                      <a:pt x="1180592" y="1724025"/>
                      <a:pt x="1221359" y="1674495"/>
                    </a:cubicBezTo>
                    <a:lnTo>
                      <a:pt x="1224026" y="1671955"/>
                    </a:lnTo>
                    <a:lnTo>
                      <a:pt x="1233932" y="1664208"/>
                    </a:lnTo>
                    <a:lnTo>
                      <a:pt x="1240917" y="1660779"/>
                    </a:lnTo>
                    <a:lnTo>
                      <a:pt x="1256157" y="1655318"/>
                    </a:lnTo>
                    <a:lnTo>
                      <a:pt x="1263650" y="1655318"/>
                    </a:lnTo>
                    <a:lnTo>
                      <a:pt x="1278001" y="1656969"/>
                    </a:lnTo>
                    <a:lnTo>
                      <a:pt x="1284986" y="1660271"/>
                    </a:lnTo>
                    <a:cubicBezTo>
                      <a:pt x="1301369" y="1668018"/>
                      <a:pt x="1314196" y="1683893"/>
                      <a:pt x="1320419" y="1703832"/>
                    </a:cubicBezTo>
                    <a:lnTo>
                      <a:pt x="1324483" y="1721612"/>
                    </a:lnTo>
                    <a:lnTo>
                      <a:pt x="1324483" y="1730629"/>
                    </a:lnTo>
                    <a:cubicBezTo>
                      <a:pt x="1324483" y="1746250"/>
                      <a:pt x="1320419" y="1761617"/>
                      <a:pt x="1312672" y="1775333"/>
                    </a:cubicBezTo>
                    <a:cubicBezTo>
                      <a:pt x="1304036" y="1790446"/>
                      <a:pt x="1293622" y="1798955"/>
                      <a:pt x="1284478" y="1798955"/>
                    </a:cubicBezTo>
                    <a:lnTo>
                      <a:pt x="1282192" y="1798828"/>
                    </a:lnTo>
                    <a:lnTo>
                      <a:pt x="1262888" y="1787398"/>
                    </a:lnTo>
                    <a:lnTo>
                      <a:pt x="1259967" y="1775714"/>
                    </a:lnTo>
                    <a:lnTo>
                      <a:pt x="1258316" y="1766824"/>
                    </a:lnTo>
                    <a:lnTo>
                      <a:pt x="1258316" y="1762887"/>
                    </a:lnTo>
                    <a:cubicBezTo>
                      <a:pt x="1258316" y="1740535"/>
                      <a:pt x="1274318" y="1729486"/>
                      <a:pt x="1274318" y="1729486"/>
                    </a:cubicBezTo>
                    <a:lnTo>
                      <a:pt x="1271143" y="1729232"/>
                    </a:lnTo>
                    <a:cubicBezTo>
                      <a:pt x="1264031" y="1729232"/>
                      <a:pt x="1246759" y="1732788"/>
                      <a:pt x="1238377" y="1765554"/>
                    </a:cubicBezTo>
                    <a:cubicBezTo>
                      <a:pt x="1235583" y="1776349"/>
                      <a:pt x="1233297" y="1791462"/>
                      <a:pt x="1233297" y="1810004"/>
                    </a:cubicBezTo>
                    <a:cubicBezTo>
                      <a:pt x="1233297" y="1842008"/>
                      <a:pt x="1240155" y="1884172"/>
                      <a:pt x="1263650" y="1932813"/>
                    </a:cubicBezTo>
                    <a:lnTo>
                      <a:pt x="1277112" y="1960499"/>
                    </a:lnTo>
                    <a:lnTo>
                      <a:pt x="1286637" y="1931289"/>
                    </a:lnTo>
                    <a:cubicBezTo>
                      <a:pt x="1288542" y="1925447"/>
                      <a:pt x="1482344" y="1346454"/>
                      <a:pt x="1846453" y="1332484"/>
                    </a:cubicBezTo>
                    <a:lnTo>
                      <a:pt x="1859534" y="1332103"/>
                    </a:lnTo>
                    <a:lnTo>
                      <a:pt x="1865884" y="1332103"/>
                    </a:lnTo>
                    <a:cubicBezTo>
                      <a:pt x="1983359" y="1332103"/>
                      <a:pt x="2067814" y="1374648"/>
                      <a:pt x="2117471" y="1458849"/>
                    </a:cubicBezTo>
                    <a:cubicBezTo>
                      <a:pt x="2151380" y="1516507"/>
                      <a:pt x="2162302" y="1585341"/>
                      <a:pt x="2162302" y="1643761"/>
                    </a:cubicBezTo>
                    <a:cubicBezTo>
                      <a:pt x="2162302" y="1701673"/>
                      <a:pt x="2151634" y="1749298"/>
                      <a:pt x="2141982" y="1765173"/>
                    </a:cubicBezTo>
                    <a:cubicBezTo>
                      <a:pt x="2123694" y="1795399"/>
                      <a:pt x="2097278" y="1827403"/>
                      <a:pt x="2050796" y="1827403"/>
                    </a:cubicBezTo>
                    <a:lnTo>
                      <a:pt x="2010283" y="1820291"/>
                    </a:lnTo>
                    <a:cubicBezTo>
                      <a:pt x="2007489" y="1819529"/>
                      <a:pt x="1956308" y="1805178"/>
                      <a:pt x="1955673" y="1707261"/>
                    </a:cubicBezTo>
                    <a:lnTo>
                      <a:pt x="1961388" y="1679956"/>
                    </a:lnTo>
                    <a:cubicBezTo>
                      <a:pt x="1961388" y="1679956"/>
                      <a:pt x="1871218" y="1680337"/>
                      <a:pt x="1871218" y="2037588"/>
                    </a:cubicBezTo>
                    <a:cubicBezTo>
                      <a:pt x="1871218" y="2077974"/>
                      <a:pt x="1872361" y="2122932"/>
                      <a:pt x="1874900" y="2172970"/>
                    </a:cubicBezTo>
                    <a:lnTo>
                      <a:pt x="1876678" y="2218309"/>
                    </a:lnTo>
                    <a:cubicBezTo>
                      <a:pt x="1888108" y="2515997"/>
                      <a:pt x="1901952" y="2878074"/>
                      <a:pt x="1965833" y="3160268"/>
                    </a:cubicBezTo>
                    <a:lnTo>
                      <a:pt x="1968500" y="3171825"/>
                    </a:lnTo>
                    <a:lnTo>
                      <a:pt x="1969897" y="3177540"/>
                    </a:lnTo>
                    <a:cubicBezTo>
                      <a:pt x="1975993" y="3203321"/>
                      <a:pt x="1982470" y="3228340"/>
                      <a:pt x="1989582" y="3252470"/>
                    </a:cubicBezTo>
                    <a:lnTo>
                      <a:pt x="1993011" y="3264027"/>
                    </a:lnTo>
                    <a:lnTo>
                      <a:pt x="1994789" y="3269742"/>
                    </a:lnTo>
                    <a:cubicBezTo>
                      <a:pt x="2002917" y="3296412"/>
                      <a:pt x="2011553" y="3322066"/>
                      <a:pt x="2020951" y="3346323"/>
                    </a:cubicBezTo>
                    <a:lnTo>
                      <a:pt x="2025396" y="3357880"/>
                    </a:lnTo>
                    <a:lnTo>
                      <a:pt x="2027682" y="3363595"/>
                    </a:lnTo>
                    <a:cubicBezTo>
                      <a:pt x="2069465" y="3466338"/>
                      <a:pt x="2123694" y="3545713"/>
                      <a:pt x="2194560" y="3588893"/>
                    </a:cubicBezTo>
                    <a:lnTo>
                      <a:pt x="2213483" y="3600323"/>
                    </a:lnTo>
                    <a:close/>
                    <a:moveTo>
                      <a:pt x="2056130" y="196596"/>
                    </a:moveTo>
                    <a:lnTo>
                      <a:pt x="2065528" y="182372"/>
                    </a:lnTo>
                    <a:lnTo>
                      <a:pt x="2046605" y="116332"/>
                    </a:lnTo>
                    <a:lnTo>
                      <a:pt x="2036699" y="126238"/>
                    </a:lnTo>
                    <a:cubicBezTo>
                      <a:pt x="2043303" y="146685"/>
                      <a:pt x="2050161" y="170307"/>
                      <a:pt x="2056130" y="196723"/>
                    </a:cubicBezTo>
                    <a:close/>
                    <a:moveTo>
                      <a:pt x="2092833" y="141224"/>
                    </a:moveTo>
                    <a:lnTo>
                      <a:pt x="2100961" y="129032"/>
                    </a:lnTo>
                    <a:lnTo>
                      <a:pt x="2078609" y="84201"/>
                    </a:lnTo>
                    <a:lnTo>
                      <a:pt x="2069719" y="93091"/>
                    </a:lnTo>
                    <a:cubicBezTo>
                      <a:pt x="2078101" y="107569"/>
                      <a:pt x="2085721" y="123698"/>
                      <a:pt x="2092833" y="141224"/>
                    </a:cubicBezTo>
                    <a:close/>
                    <a:moveTo>
                      <a:pt x="2032381" y="113411"/>
                    </a:moveTo>
                    <a:lnTo>
                      <a:pt x="2042160" y="103632"/>
                    </a:lnTo>
                    <a:cubicBezTo>
                      <a:pt x="2034540" y="82169"/>
                      <a:pt x="2027301" y="65151"/>
                      <a:pt x="2021713" y="52705"/>
                    </a:cubicBezTo>
                    <a:lnTo>
                      <a:pt x="2011172" y="59690"/>
                    </a:lnTo>
                    <a:cubicBezTo>
                      <a:pt x="2017014" y="72771"/>
                      <a:pt x="2024507" y="90805"/>
                      <a:pt x="2032381" y="113284"/>
                    </a:cubicBezTo>
                    <a:close/>
                    <a:moveTo>
                      <a:pt x="2063242" y="82550"/>
                    </a:moveTo>
                    <a:lnTo>
                      <a:pt x="2072132" y="73660"/>
                    </a:lnTo>
                    <a:lnTo>
                      <a:pt x="2043176" y="38354"/>
                    </a:lnTo>
                    <a:lnTo>
                      <a:pt x="2032635" y="45466"/>
                    </a:lnTo>
                    <a:cubicBezTo>
                      <a:pt x="2043684" y="55372"/>
                      <a:pt x="2053971" y="67945"/>
                      <a:pt x="2063369" y="82550"/>
                    </a:cubicBezTo>
                    <a:close/>
                    <a:moveTo>
                      <a:pt x="2005965" y="48895"/>
                    </a:moveTo>
                    <a:lnTo>
                      <a:pt x="2016379" y="41910"/>
                    </a:lnTo>
                    <a:lnTo>
                      <a:pt x="2010156" y="29718"/>
                    </a:lnTo>
                    <a:lnTo>
                      <a:pt x="2018665" y="34671"/>
                    </a:lnTo>
                    <a:lnTo>
                      <a:pt x="2022729" y="37592"/>
                    </a:lnTo>
                    <a:lnTo>
                      <a:pt x="2033651" y="30226"/>
                    </a:lnTo>
                    <a:lnTo>
                      <a:pt x="2021967" y="21844"/>
                    </a:lnTo>
                    <a:lnTo>
                      <a:pt x="1980565" y="0"/>
                    </a:lnTo>
                    <a:lnTo>
                      <a:pt x="1979422" y="508"/>
                    </a:lnTo>
                    <a:lnTo>
                      <a:pt x="1999742" y="36068"/>
                    </a:lnTo>
                    <a:lnTo>
                      <a:pt x="2006219" y="48895"/>
                    </a:lnTo>
                    <a:close/>
                  </a:path>
                </a:pathLst>
              </a:custGeom>
              <a:blipFill>
                <a:blip r:embed="rId55"/>
                <a:stretch>
                  <a:fillRect l="-608" t="-316" r="-305" b="-325"/>
                </a:stretch>
              </a:blipFill>
            </p:spPr>
            <p:txBody>
              <a:bodyPr/>
              <a:lstStyle/>
              <a:p>
                <a:endParaRPr lang="en-NZ"/>
              </a:p>
            </p:txBody>
          </p:sp>
        </p:grpSp>
        <p:sp>
          <p:nvSpPr>
            <p:cNvPr id="119" name="Freeform 119"/>
            <p:cNvSpPr/>
            <p:nvPr/>
          </p:nvSpPr>
          <p:spPr>
            <a:xfrm>
              <a:off x="6805269" y="2087503"/>
              <a:ext cx="39794" cy="39794"/>
            </a:xfrm>
            <a:custGeom>
              <a:avLst/>
              <a:gdLst/>
              <a:ahLst/>
              <a:cxnLst/>
              <a:rect l="l" t="t" r="r" b="b"/>
              <a:pathLst>
                <a:path w="39794" h="39794">
                  <a:moveTo>
                    <a:pt x="0" y="0"/>
                  </a:moveTo>
                  <a:lnTo>
                    <a:pt x="39794" y="0"/>
                  </a:lnTo>
                  <a:lnTo>
                    <a:pt x="39794" y="39794"/>
                  </a:lnTo>
                  <a:lnTo>
                    <a:pt x="0" y="39794"/>
                  </a:lnTo>
                  <a:lnTo>
                    <a:pt x="0" y="0"/>
                  </a:lnTo>
                  <a:close/>
                </a:path>
              </a:pathLst>
            </a:custGeom>
            <a:blipFill>
              <a:blip r:embed="rId56"/>
              <a:stretch>
                <a:fillRect/>
              </a:stretch>
            </a:blipFill>
          </p:spPr>
          <p:txBody>
            <a:bodyPr/>
            <a:lstStyle/>
            <a:p>
              <a:endParaRPr lang="en-NZ"/>
            </a:p>
          </p:txBody>
        </p:sp>
        <p:grpSp>
          <p:nvGrpSpPr>
            <p:cNvPr id="120" name="Group 120"/>
            <p:cNvGrpSpPr>
              <a:grpSpLocks noChangeAspect="1"/>
            </p:cNvGrpSpPr>
            <p:nvPr/>
          </p:nvGrpSpPr>
          <p:grpSpPr>
            <a:xfrm rot="-10800000">
              <a:off x="6861824" y="4854857"/>
              <a:ext cx="1423" cy="36315"/>
              <a:chOff x="0" y="0"/>
              <a:chExt cx="1029" cy="26251"/>
            </a:xfrm>
          </p:grpSpPr>
          <p:sp>
            <p:nvSpPr>
              <p:cNvPr id="121" name="Freeform 121"/>
              <p:cNvSpPr/>
              <p:nvPr/>
            </p:nvSpPr>
            <p:spPr>
              <a:xfrm>
                <a:off x="0" y="0"/>
                <a:ext cx="920" cy="26289"/>
              </a:xfrm>
              <a:custGeom>
                <a:avLst/>
                <a:gdLst/>
                <a:ahLst/>
                <a:cxnLst/>
                <a:rect l="l" t="t" r="r" b="b"/>
                <a:pathLst>
                  <a:path w="920" h="26289">
                    <a:moveTo>
                      <a:pt x="635" y="26289"/>
                    </a:moveTo>
                    <a:cubicBezTo>
                      <a:pt x="762" y="23749"/>
                      <a:pt x="889" y="21082"/>
                      <a:pt x="889" y="18415"/>
                    </a:cubicBezTo>
                    <a:cubicBezTo>
                      <a:pt x="1016" y="12192"/>
                      <a:pt x="762" y="6096"/>
                      <a:pt x="0" y="0"/>
                    </a:cubicBezTo>
                    <a:lnTo>
                      <a:pt x="0" y="0"/>
                    </a:lnTo>
                    <a:lnTo>
                      <a:pt x="635" y="26289"/>
                    </a:lnTo>
                    <a:close/>
                  </a:path>
                </a:pathLst>
              </a:custGeom>
              <a:blipFill>
                <a:blip r:embed="rId57"/>
                <a:stretch>
                  <a:fillRect l="-103794697" t="-3668454" r="-3413879" b="-9797150"/>
                </a:stretch>
              </a:blipFill>
            </p:spPr>
            <p:txBody>
              <a:bodyPr/>
              <a:lstStyle/>
              <a:p>
                <a:endParaRPr lang="en-NZ"/>
              </a:p>
            </p:txBody>
          </p:sp>
        </p:grpSp>
        <p:grpSp>
          <p:nvGrpSpPr>
            <p:cNvPr id="122" name="Group 122"/>
            <p:cNvGrpSpPr>
              <a:grpSpLocks noChangeAspect="1"/>
            </p:cNvGrpSpPr>
            <p:nvPr/>
          </p:nvGrpSpPr>
          <p:grpSpPr>
            <a:xfrm rot="-10800000">
              <a:off x="6832308" y="1298845"/>
              <a:ext cx="2990201" cy="4909445"/>
              <a:chOff x="0" y="0"/>
              <a:chExt cx="2161502" cy="3548850"/>
            </a:xfrm>
          </p:grpSpPr>
          <p:sp>
            <p:nvSpPr>
              <p:cNvPr id="123" name="Freeform 123"/>
              <p:cNvSpPr/>
              <p:nvPr/>
            </p:nvSpPr>
            <p:spPr>
              <a:xfrm>
                <a:off x="0" y="0"/>
                <a:ext cx="2161540" cy="3548762"/>
              </a:xfrm>
              <a:custGeom>
                <a:avLst/>
                <a:gdLst/>
                <a:ahLst/>
                <a:cxnLst/>
                <a:rect l="l" t="t" r="r" b="b"/>
                <a:pathLst>
                  <a:path w="2161540" h="3548762">
                    <a:moveTo>
                      <a:pt x="2161540" y="2959735"/>
                    </a:moveTo>
                    <a:lnTo>
                      <a:pt x="2161540" y="2958592"/>
                    </a:lnTo>
                    <a:cubicBezTo>
                      <a:pt x="2160905" y="2955544"/>
                      <a:pt x="2160397" y="2952623"/>
                      <a:pt x="2159635" y="2949702"/>
                    </a:cubicBezTo>
                    <a:lnTo>
                      <a:pt x="2159635" y="2949702"/>
                    </a:lnTo>
                    <a:cubicBezTo>
                      <a:pt x="2160397" y="2953004"/>
                      <a:pt x="2161032" y="2956433"/>
                      <a:pt x="2161540" y="2959735"/>
                    </a:cubicBezTo>
                    <a:close/>
                    <a:moveTo>
                      <a:pt x="2113534" y="2696972"/>
                    </a:moveTo>
                    <a:cubicBezTo>
                      <a:pt x="2137537" y="2661539"/>
                      <a:pt x="2158492" y="2637663"/>
                      <a:pt x="2161540" y="2634361"/>
                    </a:cubicBezTo>
                    <a:lnTo>
                      <a:pt x="2161540" y="2633218"/>
                    </a:lnTo>
                    <a:cubicBezTo>
                      <a:pt x="2160905" y="2633853"/>
                      <a:pt x="2138934" y="2658999"/>
                      <a:pt x="2113534" y="2696972"/>
                    </a:cubicBezTo>
                    <a:close/>
                    <a:moveTo>
                      <a:pt x="2037969" y="2336165"/>
                    </a:moveTo>
                    <a:cubicBezTo>
                      <a:pt x="2038731" y="2335911"/>
                      <a:pt x="2039493" y="2335530"/>
                      <a:pt x="2040128" y="2335149"/>
                    </a:cubicBezTo>
                    <a:lnTo>
                      <a:pt x="2040128" y="2335149"/>
                    </a:lnTo>
                    <a:lnTo>
                      <a:pt x="2039874" y="2335149"/>
                    </a:lnTo>
                    <a:cubicBezTo>
                      <a:pt x="2039747" y="2335276"/>
                      <a:pt x="2038985" y="2335657"/>
                      <a:pt x="2037969" y="2336165"/>
                    </a:cubicBezTo>
                    <a:close/>
                    <a:moveTo>
                      <a:pt x="2025904" y="2337562"/>
                    </a:moveTo>
                    <a:cubicBezTo>
                      <a:pt x="2024888" y="2337308"/>
                      <a:pt x="2023872" y="2337054"/>
                      <a:pt x="2022856" y="2336546"/>
                    </a:cubicBezTo>
                    <a:cubicBezTo>
                      <a:pt x="2021586" y="2336038"/>
                      <a:pt x="2019935" y="2335276"/>
                      <a:pt x="2018030" y="2334260"/>
                    </a:cubicBezTo>
                    <a:lnTo>
                      <a:pt x="2018030" y="2334260"/>
                    </a:lnTo>
                    <a:cubicBezTo>
                      <a:pt x="2020189" y="2335657"/>
                      <a:pt x="2022348" y="2336673"/>
                      <a:pt x="2024761" y="2337308"/>
                    </a:cubicBezTo>
                    <a:cubicBezTo>
                      <a:pt x="2025015" y="2337435"/>
                      <a:pt x="2025396" y="2337435"/>
                      <a:pt x="2025777" y="2337562"/>
                    </a:cubicBezTo>
                    <a:close/>
                    <a:moveTo>
                      <a:pt x="2019681" y="2330323"/>
                    </a:moveTo>
                    <a:cubicBezTo>
                      <a:pt x="2017649" y="2329053"/>
                      <a:pt x="2015871" y="2327529"/>
                      <a:pt x="2014220" y="2325751"/>
                    </a:cubicBezTo>
                    <a:lnTo>
                      <a:pt x="2014220" y="2325751"/>
                    </a:lnTo>
                    <a:cubicBezTo>
                      <a:pt x="2014855" y="2326513"/>
                      <a:pt x="2015109" y="2326767"/>
                      <a:pt x="2015109" y="2326767"/>
                    </a:cubicBezTo>
                    <a:cubicBezTo>
                      <a:pt x="2015109" y="2326767"/>
                      <a:pt x="2016633" y="2328418"/>
                      <a:pt x="2019681" y="2330196"/>
                    </a:cubicBezTo>
                    <a:close/>
                    <a:moveTo>
                      <a:pt x="2145665" y="2235327"/>
                    </a:moveTo>
                    <a:cubicBezTo>
                      <a:pt x="2138426" y="2215896"/>
                      <a:pt x="2127504" y="2196084"/>
                      <a:pt x="2111375" y="2187194"/>
                    </a:cubicBezTo>
                    <a:cubicBezTo>
                      <a:pt x="2103247" y="2182749"/>
                      <a:pt x="2093722" y="2179574"/>
                      <a:pt x="2083562" y="2177923"/>
                    </a:cubicBezTo>
                    <a:lnTo>
                      <a:pt x="2083562" y="2177923"/>
                    </a:lnTo>
                    <a:cubicBezTo>
                      <a:pt x="2098294" y="2180590"/>
                      <a:pt x="2113534" y="2186686"/>
                      <a:pt x="2122551" y="2196338"/>
                    </a:cubicBezTo>
                    <a:cubicBezTo>
                      <a:pt x="2122678" y="2196465"/>
                      <a:pt x="2122678" y="2196465"/>
                      <a:pt x="2122805" y="2196592"/>
                    </a:cubicBezTo>
                    <a:cubicBezTo>
                      <a:pt x="2122932" y="2196719"/>
                      <a:pt x="2122805" y="2196719"/>
                      <a:pt x="2122932" y="2196719"/>
                    </a:cubicBezTo>
                    <a:cubicBezTo>
                      <a:pt x="2123059" y="2196719"/>
                      <a:pt x="2123059" y="2196846"/>
                      <a:pt x="2123059" y="2196846"/>
                    </a:cubicBezTo>
                    <a:cubicBezTo>
                      <a:pt x="2123059" y="2196846"/>
                      <a:pt x="2123186" y="2196973"/>
                      <a:pt x="2123186" y="2196973"/>
                    </a:cubicBezTo>
                    <a:cubicBezTo>
                      <a:pt x="2123186" y="2196973"/>
                      <a:pt x="2123313" y="2197100"/>
                      <a:pt x="2123313" y="2197100"/>
                    </a:cubicBezTo>
                    <a:lnTo>
                      <a:pt x="2123440" y="2197227"/>
                    </a:lnTo>
                    <a:cubicBezTo>
                      <a:pt x="2123440" y="2197227"/>
                      <a:pt x="2123567" y="2197354"/>
                      <a:pt x="2123567" y="2197354"/>
                    </a:cubicBezTo>
                    <a:cubicBezTo>
                      <a:pt x="2123567" y="2197354"/>
                      <a:pt x="2123694" y="2197481"/>
                      <a:pt x="2123694" y="2197481"/>
                    </a:cubicBezTo>
                    <a:cubicBezTo>
                      <a:pt x="2123694" y="2197481"/>
                      <a:pt x="2123694" y="2197608"/>
                      <a:pt x="2123821" y="2197608"/>
                    </a:cubicBezTo>
                    <a:cubicBezTo>
                      <a:pt x="2123947" y="2197608"/>
                      <a:pt x="2123947" y="2197734"/>
                      <a:pt x="2123947" y="2197734"/>
                    </a:cubicBezTo>
                    <a:cubicBezTo>
                      <a:pt x="2123947" y="2197734"/>
                      <a:pt x="2124074" y="2197734"/>
                      <a:pt x="2124074" y="2197861"/>
                    </a:cubicBezTo>
                    <a:cubicBezTo>
                      <a:pt x="2124074" y="2197988"/>
                      <a:pt x="2124201" y="2197988"/>
                      <a:pt x="2124201" y="2197988"/>
                    </a:cubicBezTo>
                    <a:cubicBezTo>
                      <a:pt x="2124201" y="2197988"/>
                      <a:pt x="2124201" y="2198115"/>
                      <a:pt x="2124328" y="2198115"/>
                    </a:cubicBezTo>
                    <a:cubicBezTo>
                      <a:pt x="2124455" y="2198115"/>
                      <a:pt x="2124455" y="2198242"/>
                      <a:pt x="2124455" y="2198242"/>
                    </a:cubicBezTo>
                    <a:cubicBezTo>
                      <a:pt x="2124455" y="2198242"/>
                      <a:pt x="2124582" y="2198369"/>
                      <a:pt x="2124582" y="2198369"/>
                    </a:cubicBezTo>
                    <a:cubicBezTo>
                      <a:pt x="2124582" y="2198369"/>
                      <a:pt x="2124709" y="2198496"/>
                      <a:pt x="2124709" y="2198496"/>
                    </a:cubicBezTo>
                    <a:cubicBezTo>
                      <a:pt x="2124709" y="2198496"/>
                      <a:pt x="2124836" y="2198623"/>
                      <a:pt x="2124836" y="2198623"/>
                    </a:cubicBezTo>
                    <a:lnTo>
                      <a:pt x="2124963" y="2198750"/>
                    </a:lnTo>
                    <a:cubicBezTo>
                      <a:pt x="2124963" y="2198750"/>
                      <a:pt x="2125090" y="2198877"/>
                      <a:pt x="2125090" y="2198877"/>
                    </a:cubicBezTo>
                    <a:cubicBezTo>
                      <a:pt x="2125090" y="2198877"/>
                      <a:pt x="2125090" y="2198877"/>
                      <a:pt x="2125217" y="2199004"/>
                    </a:cubicBezTo>
                    <a:cubicBezTo>
                      <a:pt x="2125344" y="2199131"/>
                      <a:pt x="2125344" y="2199131"/>
                      <a:pt x="2125344" y="2199131"/>
                    </a:cubicBezTo>
                    <a:cubicBezTo>
                      <a:pt x="2125344" y="2199131"/>
                      <a:pt x="2125344" y="2199131"/>
                      <a:pt x="2125471" y="2199131"/>
                    </a:cubicBezTo>
                    <a:cubicBezTo>
                      <a:pt x="2125725" y="2199512"/>
                      <a:pt x="2126106" y="2199766"/>
                      <a:pt x="2126360" y="2200147"/>
                    </a:cubicBezTo>
                    <a:cubicBezTo>
                      <a:pt x="2134488" y="2209926"/>
                      <a:pt x="2140965" y="2221991"/>
                      <a:pt x="2146172" y="2235453"/>
                    </a:cubicBezTo>
                    <a:close/>
                    <a:moveTo>
                      <a:pt x="494919" y="2224151"/>
                    </a:moveTo>
                    <a:cubicBezTo>
                      <a:pt x="543560" y="2218055"/>
                      <a:pt x="613664" y="2207260"/>
                      <a:pt x="678815" y="2182241"/>
                    </a:cubicBezTo>
                    <a:lnTo>
                      <a:pt x="689102" y="2166747"/>
                    </a:lnTo>
                    <a:cubicBezTo>
                      <a:pt x="673481" y="2141982"/>
                      <a:pt x="615950" y="2061210"/>
                      <a:pt x="528701" y="2061210"/>
                    </a:cubicBezTo>
                    <a:cubicBezTo>
                      <a:pt x="523621" y="2061210"/>
                      <a:pt x="518541" y="2061464"/>
                      <a:pt x="513334" y="2062099"/>
                    </a:cubicBezTo>
                    <a:cubicBezTo>
                      <a:pt x="497459" y="2063877"/>
                      <a:pt x="483870" y="2067052"/>
                      <a:pt x="472694" y="2071624"/>
                    </a:cubicBezTo>
                    <a:cubicBezTo>
                      <a:pt x="470789" y="2072386"/>
                      <a:pt x="469646" y="2072894"/>
                      <a:pt x="469519" y="2073021"/>
                    </a:cubicBezTo>
                    <a:lnTo>
                      <a:pt x="467233" y="2074164"/>
                    </a:lnTo>
                    <a:lnTo>
                      <a:pt x="467233" y="2074164"/>
                    </a:lnTo>
                    <a:cubicBezTo>
                      <a:pt x="472694" y="2071878"/>
                      <a:pt x="478663" y="2070735"/>
                      <a:pt x="485013" y="2070735"/>
                    </a:cubicBezTo>
                    <a:cubicBezTo>
                      <a:pt x="498602" y="2070735"/>
                      <a:pt x="513588" y="2075942"/>
                      <a:pt x="526923" y="2085975"/>
                    </a:cubicBezTo>
                    <a:cubicBezTo>
                      <a:pt x="542925" y="2097913"/>
                      <a:pt x="552577" y="2116709"/>
                      <a:pt x="555752" y="2141855"/>
                    </a:cubicBezTo>
                    <a:cubicBezTo>
                      <a:pt x="556260" y="2145665"/>
                      <a:pt x="556514" y="2149348"/>
                      <a:pt x="556514" y="2153031"/>
                    </a:cubicBezTo>
                    <a:cubicBezTo>
                      <a:pt x="556514" y="2176653"/>
                      <a:pt x="546354" y="2196211"/>
                      <a:pt x="526923" y="2209927"/>
                    </a:cubicBezTo>
                    <a:cubicBezTo>
                      <a:pt x="517906" y="2216277"/>
                      <a:pt x="507238" y="2221103"/>
                      <a:pt x="495046" y="2224278"/>
                    </a:cubicBezTo>
                    <a:lnTo>
                      <a:pt x="495046" y="2224278"/>
                    </a:lnTo>
                    <a:close/>
                    <a:moveTo>
                      <a:pt x="791718" y="2132330"/>
                    </a:moveTo>
                    <a:cubicBezTo>
                      <a:pt x="793623" y="2132076"/>
                      <a:pt x="852170" y="2125091"/>
                      <a:pt x="879348" y="2090674"/>
                    </a:cubicBezTo>
                    <a:cubicBezTo>
                      <a:pt x="883666" y="2085213"/>
                      <a:pt x="886968" y="2079244"/>
                      <a:pt x="889254" y="2072894"/>
                    </a:cubicBezTo>
                    <a:lnTo>
                      <a:pt x="889254" y="2072894"/>
                    </a:lnTo>
                    <a:cubicBezTo>
                      <a:pt x="879094" y="2083689"/>
                      <a:pt x="862965" y="2092706"/>
                      <a:pt x="838200" y="2092706"/>
                    </a:cubicBezTo>
                    <a:cubicBezTo>
                      <a:pt x="834263" y="2092706"/>
                      <a:pt x="830199" y="2092452"/>
                      <a:pt x="825881" y="2092071"/>
                    </a:cubicBezTo>
                    <a:cubicBezTo>
                      <a:pt x="807720" y="2090039"/>
                      <a:pt x="790448" y="2076196"/>
                      <a:pt x="777621" y="2055241"/>
                    </a:cubicBezTo>
                    <a:lnTo>
                      <a:pt x="759079" y="2083054"/>
                    </a:lnTo>
                    <a:cubicBezTo>
                      <a:pt x="770382" y="2098167"/>
                      <a:pt x="781304" y="2114550"/>
                      <a:pt x="791718" y="2132330"/>
                    </a:cubicBezTo>
                    <a:close/>
                    <a:moveTo>
                      <a:pt x="53975" y="2023110"/>
                    </a:moveTo>
                    <a:lnTo>
                      <a:pt x="92964" y="1984121"/>
                    </a:lnTo>
                    <a:lnTo>
                      <a:pt x="92964" y="1984121"/>
                    </a:lnTo>
                    <a:cubicBezTo>
                      <a:pt x="84455" y="1984248"/>
                      <a:pt x="75946" y="1984248"/>
                      <a:pt x="67310" y="1984248"/>
                    </a:cubicBezTo>
                    <a:cubicBezTo>
                      <a:pt x="43434" y="1984248"/>
                      <a:pt x="24384" y="1983867"/>
                      <a:pt x="127" y="1982851"/>
                    </a:cubicBezTo>
                    <a:lnTo>
                      <a:pt x="0" y="1982851"/>
                    </a:lnTo>
                    <a:lnTo>
                      <a:pt x="53848" y="2023110"/>
                    </a:lnTo>
                    <a:close/>
                    <a:moveTo>
                      <a:pt x="2158492" y="2285111"/>
                    </a:moveTo>
                    <a:lnTo>
                      <a:pt x="2158492" y="1939417"/>
                    </a:lnTo>
                    <a:lnTo>
                      <a:pt x="2158492" y="1939417"/>
                    </a:lnTo>
                    <a:cubicBezTo>
                      <a:pt x="2158492" y="1939417"/>
                      <a:pt x="2158238" y="1939544"/>
                      <a:pt x="2157984" y="1939671"/>
                    </a:cubicBezTo>
                    <a:lnTo>
                      <a:pt x="2157984" y="2281936"/>
                    </a:lnTo>
                    <a:cubicBezTo>
                      <a:pt x="2158111" y="2283079"/>
                      <a:pt x="2158365" y="2284095"/>
                      <a:pt x="2158492" y="2285111"/>
                    </a:cubicBezTo>
                    <a:close/>
                    <a:moveTo>
                      <a:pt x="339217" y="2234819"/>
                    </a:moveTo>
                    <a:cubicBezTo>
                      <a:pt x="348234" y="2234819"/>
                      <a:pt x="387477" y="2233930"/>
                      <a:pt x="453644" y="2228469"/>
                    </a:cubicBezTo>
                    <a:lnTo>
                      <a:pt x="453517" y="2228469"/>
                    </a:lnTo>
                    <a:cubicBezTo>
                      <a:pt x="435610" y="2227580"/>
                      <a:pt x="418719" y="2223389"/>
                      <a:pt x="404622" y="2216150"/>
                    </a:cubicBezTo>
                    <a:cubicBezTo>
                      <a:pt x="354584" y="2190750"/>
                      <a:pt x="326771" y="2150999"/>
                      <a:pt x="321818" y="2098167"/>
                    </a:cubicBezTo>
                    <a:cubicBezTo>
                      <a:pt x="321691" y="2096389"/>
                      <a:pt x="321564" y="2094357"/>
                      <a:pt x="321564" y="2091944"/>
                    </a:cubicBezTo>
                    <a:cubicBezTo>
                      <a:pt x="321564" y="2057781"/>
                      <a:pt x="341503" y="1965452"/>
                      <a:pt x="452247" y="1953260"/>
                    </a:cubicBezTo>
                    <a:cubicBezTo>
                      <a:pt x="469138" y="1951355"/>
                      <a:pt x="485394" y="1950466"/>
                      <a:pt x="501142" y="1950466"/>
                    </a:cubicBezTo>
                    <a:cubicBezTo>
                      <a:pt x="604139" y="1950466"/>
                      <a:pt x="685419" y="1990217"/>
                      <a:pt x="751205" y="2072894"/>
                    </a:cubicBezTo>
                    <a:lnTo>
                      <a:pt x="771017" y="2043049"/>
                    </a:lnTo>
                    <a:cubicBezTo>
                      <a:pt x="765302" y="2030984"/>
                      <a:pt x="760857" y="2017141"/>
                      <a:pt x="758444" y="2002409"/>
                    </a:cubicBezTo>
                    <a:cubicBezTo>
                      <a:pt x="756920" y="1993138"/>
                      <a:pt x="756031" y="1983359"/>
                      <a:pt x="756031" y="1973326"/>
                    </a:cubicBezTo>
                    <a:cubicBezTo>
                      <a:pt x="756031" y="1913001"/>
                      <a:pt x="786638" y="1842897"/>
                      <a:pt x="874395" y="1801114"/>
                    </a:cubicBezTo>
                    <a:cubicBezTo>
                      <a:pt x="897128" y="1790319"/>
                      <a:pt x="920242" y="1784477"/>
                      <a:pt x="943356" y="1783715"/>
                    </a:cubicBezTo>
                    <a:lnTo>
                      <a:pt x="959739" y="1759077"/>
                    </a:lnTo>
                    <a:lnTo>
                      <a:pt x="959739" y="1759077"/>
                    </a:lnTo>
                    <a:cubicBezTo>
                      <a:pt x="733933" y="1874774"/>
                      <a:pt x="443865" y="1975612"/>
                      <a:pt x="110236" y="1983740"/>
                    </a:cubicBezTo>
                    <a:lnTo>
                      <a:pt x="63627" y="2030349"/>
                    </a:lnTo>
                    <a:lnTo>
                      <a:pt x="337439" y="2234692"/>
                    </a:lnTo>
                    <a:cubicBezTo>
                      <a:pt x="337693" y="2234692"/>
                      <a:pt x="338328" y="2234692"/>
                      <a:pt x="339344" y="2234692"/>
                    </a:cubicBezTo>
                    <a:close/>
                    <a:moveTo>
                      <a:pt x="1014857" y="2746375"/>
                    </a:moveTo>
                    <a:lnTo>
                      <a:pt x="1201293" y="2008124"/>
                    </a:lnTo>
                    <a:cubicBezTo>
                      <a:pt x="1200023" y="2006727"/>
                      <a:pt x="1114425" y="1911096"/>
                      <a:pt x="1114298" y="1792859"/>
                    </a:cubicBezTo>
                    <a:cubicBezTo>
                      <a:pt x="1114298" y="1742948"/>
                      <a:pt x="1129411" y="1688973"/>
                      <a:pt x="1172718" y="1636268"/>
                    </a:cubicBezTo>
                    <a:cubicBezTo>
                      <a:pt x="1173099" y="1635887"/>
                      <a:pt x="1174369" y="1634617"/>
                      <a:pt x="1176401" y="1632712"/>
                    </a:cubicBezTo>
                    <a:lnTo>
                      <a:pt x="1176782" y="1632458"/>
                    </a:lnTo>
                    <a:lnTo>
                      <a:pt x="1176782" y="1632458"/>
                    </a:lnTo>
                    <a:cubicBezTo>
                      <a:pt x="1119124" y="1670431"/>
                      <a:pt x="1053846" y="1709674"/>
                      <a:pt x="981583" y="1747647"/>
                    </a:cubicBezTo>
                    <a:lnTo>
                      <a:pt x="957580" y="1783842"/>
                    </a:lnTo>
                    <a:cubicBezTo>
                      <a:pt x="988060" y="1785493"/>
                      <a:pt x="1017905" y="1795907"/>
                      <a:pt x="1045718" y="1814957"/>
                    </a:cubicBezTo>
                    <a:cubicBezTo>
                      <a:pt x="1115695" y="1863090"/>
                      <a:pt x="1159891" y="1957324"/>
                      <a:pt x="1159891" y="2054987"/>
                    </a:cubicBezTo>
                    <a:cubicBezTo>
                      <a:pt x="1159891" y="2063496"/>
                      <a:pt x="1159510" y="2072005"/>
                      <a:pt x="1158875" y="2080514"/>
                    </a:cubicBezTo>
                    <a:cubicBezTo>
                      <a:pt x="1137412" y="2352929"/>
                      <a:pt x="874776" y="2529840"/>
                      <a:pt x="793115" y="2578354"/>
                    </a:cubicBezTo>
                    <a:lnTo>
                      <a:pt x="1014857" y="2746248"/>
                    </a:lnTo>
                    <a:close/>
                    <a:moveTo>
                      <a:pt x="2161413" y="3548761"/>
                    </a:moveTo>
                    <a:lnTo>
                      <a:pt x="2161413" y="3017139"/>
                    </a:lnTo>
                    <a:cubicBezTo>
                      <a:pt x="2159000" y="3032506"/>
                      <a:pt x="2154682" y="3047238"/>
                      <a:pt x="2148205" y="3059430"/>
                    </a:cubicBezTo>
                    <a:cubicBezTo>
                      <a:pt x="2138553" y="3077591"/>
                      <a:pt x="2107311" y="3099308"/>
                      <a:pt x="2072894" y="3100324"/>
                    </a:cubicBezTo>
                    <a:cubicBezTo>
                      <a:pt x="2071497" y="3100324"/>
                      <a:pt x="2070100" y="3100324"/>
                      <a:pt x="2068703" y="3100324"/>
                    </a:cubicBezTo>
                    <a:cubicBezTo>
                      <a:pt x="1946783" y="3100324"/>
                      <a:pt x="1929130" y="2954401"/>
                      <a:pt x="1926971" y="2924937"/>
                    </a:cubicBezTo>
                    <a:cubicBezTo>
                      <a:pt x="1926844" y="2922651"/>
                      <a:pt x="1926717" y="2919984"/>
                      <a:pt x="1926717" y="2916682"/>
                    </a:cubicBezTo>
                    <a:cubicBezTo>
                      <a:pt x="1926717" y="2851404"/>
                      <a:pt x="1964436" y="2593467"/>
                      <a:pt x="2158238" y="2465451"/>
                    </a:cubicBezTo>
                    <a:lnTo>
                      <a:pt x="2158238" y="2366137"/>
                    </a:lnTo>
                    <a:lnTo>
                      <a:pt x="2158238" y="2366137"/>
                    </a:lnTo>
                    <a:cubicBezTo>
                      <a:pt x="2153412" y="2391029"/>
                      <a:pt x="2142744" y="2424049"/>
                      <a:pt x="2119122" y="2447798"/>
                    </a:cubicBezTo>
                    <a:cubicBezTo>
                      <a:pt x="2099183" y="2467864"/>
                      <a:pt x="2065909" y="2476627"/>
                      <a:pt x="2031619" y="2476627"/>
                    </a:cubicBezTo>
                    <a:cubicBezTo>
                      <a:pt x="2022348" y="2476627"/>
                      <a:pt x="2013077" y="2475992"/>
                      <a:pt x="2003806" y="2474722"/>
                    </a:cubicBezTo>
                    <a:cubicBezTo>
                      <a:pt x="1949196" y="2467483"/>
                      <a:pt x="1888998" y="2387600"/>
                      <a:pt x="1869059" y="2272411"/>
                    </a:cubicBezTo>
                    <a:cubicBezTo>
                      <a:pt x="1865884" y="2253996"/>
                      <a:pt x="1863090" y="2229993"/>
                      <a:pt x="1863090" y="2201926"/>
                    </a:cubicBezTo>
                    <a:cubicBezTo>
                      <a:pt x="1863090" y="2088007"/>
                      <a:pt x="1908810" y="1907794"/>
                      <a:pt x="2155063" y="1766951"/>
                    </a:cubicBezTo>
                    <a:lnTo>
                      <a:pt x="2153031" y="1421384"/>
                    </a:lnTo>
                    <a:lnTo>
                      <a:pt x="2153031" y="1421384"/>
                    </a:lnTo>
                    <a:cubicBezTo>
                      <a:pt x="2152015" y="1421257"/>
                      <a:pt x="2047748" y="1409954"/>
                      <a:pt x="1941957" y="1237234"/>
                    </a:cubicBezTo>
                    <a:cubicBezTo>
                      <a:pt x="1894713" y="1160018"/>
                      <a:pt x="1869694" y="1078865"/>
                      <a:pt x="1869694" y="1007999"/>
                    </a:cubicBezTo>
                    <a:cubicBezTo>
                      <a:pt x="1869694" y="981075"/>
                      <a:pt x="1873250" y="955548"/>
                      <a:pt x="1880616" y="932307"/>
                    </a:cubicBezTo>
                    <a:cubicBezTo>
                      <a:pt x="1894713" y="887857"/>
                      <a:pt x="1921637" y="855853"/>
                      <a:pt x="1958467" y="839978"/>
                    </a:cubicBezTo>
                    <a:cubicBezTo>
                      <a:pt x="1978152" y="831469"/>
                      <a:pt x="1997202" y="827278"/>
                      <a:pt x="2015109" y="827278"/>
                    </a:cubicBezTo>
                    <a:cubicBezTo>
                      <a:pt x="2036191" y="827278"/>
                      <a:pt x="2055622" y="833120"/>
                      <a:pt x="2073021" y="844804"/>
                    </a:cubicBezTo>
                    <a:cubicBezTo>
                      <a:pt x="2108835" y="868934"/>
                      <a:pt x="2139061" y="915670"/>
                      <a:pt x="2139188" y="967359"/>
                    </a:cubicBezTo>
                    <a:cubicBezTo>
                      <a:pt x="2139188" y="968375"/>
                      <a:pt x="2139188" y="969391"/>
                      <a:pt x="2139188" y="970407"/>
                    </a:cubicBezTo>
                    <a:cubicBezTo>
                      <a:pt x="2136775" y="1076960"/>
                      <a:pt x="2088515" y="1091184"/>
                      <a:pt x="2052828" y="1091184"/>
                    </a:cubicBezTo>
                    <a:cubicBezTo>
                      <a:pt x="2052320" y="1091184"/>
                      <a:pt x="2051812" y="1091184"/>
                      <a:pt x="2051304" y="1091184"/>
                    </a:cubicBezTo>
                    <a:cubicBezTo>
                      <a:pt x="2016760" y="1090803"/>
                      <a:pt x="2002409" y="1056894"/>
                      <a:pt x="1995297" y="1023620"/>
                    </a:cubicBezTo>
                    <a:cubicBezTo>
                      <a:pt x="1994535" y="1019683"/>
                      <a:pt x="1993900" y="1015111"/>
                      <a:pt x="1993900" y="1010158"/>
                    </a:cubicBezTo>
                    <a:cubicBezTo>
                      <a:pt x="1993900" y="992378"/>
                      <a:pt x="2000631" y="970534"/>
                      <a:pt x="2024761" y="965962"/>
                    </a:cubicBezTo>
                    <a:cubicBezTo>
                      <a:pt x="2026285" y="965708"/>
                      <a:pt x="2027809" y="965581"/>
                      <a:pt x="2029206" y="965581"/>
                    </a:cubicBezTo>
                    <a:cubicBezTo>
                      <a:pt x="2046605" y="965581"/>
                      <a:pt x="2054098" y="981710"/>
                      <a:pt x="2054225" y="981837"/>
                    </a:cubicBezTo>
                    <a:lnTo>
                      <a:pt x="2054225" y="981837"/>
                    </a:lnTo>
                    <a:lnTo>
                      <a:pt x="2054225" y="981837"/>
                    </a:lnTo>
                    <a:cubicBezTo>
                      <a:pt x="2053209" y="966724"/>
                      <a:pt x="2050796" y="956310"/>
                      <a:pt x="2042922" y="951230"/>
                    </a:cubicBezTo>
                    <a:cubicBezTo>
                      <a:pt x="2038985" y="948563"/>
                      <a:pt x="2033905" y="947801"/>
                      <a:pt x="2029587" y="947801"/>
                    </a:cubicBezTo>
                    <a:cubicBezTo>
                      <a:pt x="2026285" y="947801"/>
                      <a:pt x="2023237" y="948309"/>
                      <a:pt x="2021332" y="948690"/>
                    </a:cubicBezTo>
                    <a:lnTo>
                      <a:pt x="2021078" y="948436"/>
                    </a:lnTo>
                    <a:lnTo>
                      <a:pt x="2015109" y="950341"/>
                    </a:lnTo>
                    <a:cubicBezTo>
                      <a:pt x="2008886" y="951865"/>
                      <a:pt x="1993011" y="958215"/>
                      <a:pt x="1986280" y="981710"/>
                    </a:cubicBezTo>
                    <a:cubicBezTo>
                      <a:pt x="1984248" y="988695"/>
                      <a:pt x="1982978" y="997458"/>
                      <a:pt x="1982978" y="1008253"/>
                    </a:cubicBezTo>
                    <a:cubicBezTo>
                      <a:pt x="1982978" y="1030732"/>
                      <a:pt x="1988693" y="1062355"/>
                      <a:pt x="2005584" y="1107313"/>
                    </a:cubicBezTo>
                    <a:cubicBezTo>
                      <a:pt x="2029968" y="1171956"/>
                      <a:pt x="2062988" y="1255649"/>
                      <a:pt x="2147189" y="1306195"/>
                    </a:cubicBezTo>
                    <a:lnTo>
                      <a:pt x="2147189" y="1306195"/>
                    </a:lnTo>
                    <a:lnTo>
                      <a:pt x="2139442" y="978281"/>
                    </a:lnTo>
                    <a:lnTo>
                      <a:pt x="2131695" y="651129"/>
                    </a:lnTo>
                    <a:cubicBezTo>
                      <a:pt x="2131568" y="633476"/>
                      <a:pt x="2128520" y="313563"/>
                      <a:pt x="2058670" y="125222"/>
                    </a:cubicBezTo>
                    <a:lnTo>
                      <a:pt x="2029841" y="168783"/>
                    </a:lnTo>
                    <a:cubicBezTo>
                      <a:pt x="2033016" y="183007"/>
                      <a:pt x="2035810" y="197866"/>
                      <a:pt x="2038477" y="213614"/>
                    </a:cubicBezTo>
                    <a:cubicBezTo>
                      <a:pt x="2045081" y="253492"/>
                      <a:pt x="2049780" y="300863"/>
                      <a:pt x="2049780" y="354203"/>
                    </a:cubicBezTo>
                    <a:cubicBezTo>
                      <a:pt x="2049780" y="463677"/>
                      <a:pt x="2029968" y="598551"/>
                      <a:pt x="1964690" y="747014"/>
                    </a:cubicBezTo>
                    <a:cubicBezTo>
                      <a:pt x="1827657" y="1058545"/>
                      <a:pt x="1557274" y="1369950"/>
                      <a:pt x="1223010" y="1601217"/>
                    </a:cubicBezTo>
                    <a:cubicBezTo>
                      <a:pt x="1218438" y="1604392"/>
                      <a:pt x="1208786" y="1610869"/>
                      <a:pt x="1199388" y="1617092"/>
                    </a:cubicBezTo>
                    <a:cubicBezTo>
                      <a:pt x="1197610" y="1618234"/>
                      <a:pt x="1195832" y="1619505"/>
                      <a:pt x="1194181" y="1620647"/>
                    </a:cubicBezTo>
                    <a:lnTo>
                      <a:pt x="1194181" y="1620647"/>
                    </a:lnTo>
                    <a:lnTo>
                      <a:pt x="1195959" y="1619758"/>
                    </a:lnTo>
                    <a:cubicBezTo>
                      <a:pt x="1205357" y="1615314"/>
                      <a:pt x="1214882" y="1613028"/>
                      <a:pt x="1224280" y="1613028"/>
                    </a:cubicBezTo>
                    <a:cubicBezTo>
                      <a:pt x="1233297" y="1613028"/>
                      <a:pt x="1242187" y="1615060"/>
                      <a:pt x="1250823" y="1619124"/>
                    </a:cubicBezTo>
                    <a:cubicBezTo>
                      <a:pt x="1270254" y="1628395"/>
                      <a:pt x="1285621" y="1646936"/>
                      <a:pt x="1292860" y="1670178"/>
                    </a:cubicBezTo>
                    <a:cubicBezTo>
                      <a:pt x="1295908" y="1680210"/>
                      <a:pt x="1297432" y="1690498"/>
                      <a:pt x="1297432" y="1700785"/>
                    </a:cubicBezTo>
                    <a:cubicBezTo>
                      <a:pt x="1297432" y="1718438"/>
                      <a:pt x="1292860" y="1736091"/>
                      <a:pt x="1283970" y="1751585"/>
                    </a:cubicBezTo>
                    <a:cubicBezTo>
                      <a:pt x="1272921" y="1770889"/>
                      <a:pt x="1258951" y="1781557"/>
                      <a:pt x="1245108" y="1781557"/>
                    </a:cubicBezTo>
                    <a:cubicBezTo>
                      <a:pt x="1243584" y="1781557"/>
                      <a:pt x="1242060" y="1781430"/>
                      <a:pt x="1240663" y="1781176"/>
                    </a:cubicBezTo>
                    <a:cubicBezTo>
                      <a:pt x="1227074" y="1778890"/>
                      <a:pt x="1215771" y="1765682"/>
                      <a:pt x="1212723" y="1748791"/>
                    </a:cubicBezTo>
                    <a:cubicBezTo>
                      <a:pt x="1211834" y="1744981"/>
                      <a:pt x="1211453" y="1741170"/>
                      <a:pt x="1211326" y="1737742"/>
                    </a:cubicBezTo>
                    <a:lnTo>
                      <a:pt x="1211072" y="1738631"/>
                    </a:lnTo>
                    <a:cubicBezTo>
                      <a:pt x="1208786" y="1748918"/>
                      <a:pt x="1206627" y="1763142"/>
                      <a:pt x="1206627" y="1780668"/>
                    </a:cubicBezTo>
                    <a:cubicBezTo>
                      <a:pt x="1206627" y="1810894"/>
                      <a:pt x="1212850" y="1851153"/>
                      <a:pt x="1235329" y="1897508"/>
                    </a:cubicBezTo>
                    <a:cubicBezTo>
                      <a:pt x="1237234" y="1891539"/>
                      <a:pt x="1433830" y="1304418"/>
                      <a:pt x="1806448" y="1290194"/>
                    </a:cubicBezTo>
                    <a:cubicBezTo>
                      <a:pt x="1813306" y="1289940"/>
                      <a:pt x="1820037" y="1289813"/>
                      <a:pt x="1826641" y="1289813"/>
                    </a:cubicBezTo>
                    <a:cubicBezTo>
                      <a:pt x="1948561" y="1289813"/>
                      <a:pt x="2036572" y="1334517"/>
                      <a:pt x="2088642" y="1422655"/>
                    </a:cubicBezTo>
                    <a:cubicBezTo>
                      <a:pt x="2123948" y="1482599"/>
                      <a:pt x="2135251" y="1554989"/>
                      <a:pt x="2135251" y="1616330"/>
                    </a:cubicBezTo>
                    <a:cubicBezTo>
                      <a:pt x="2135251" y="1676782"/>
                      <a:pt x="2124202" y="1726439"/>
                      <a:pt x="2114042" y="1743076"/>
                    </a:cubicBezTo>
                    <a:cubicBezTo>
                      <a:pt x="2094103" y="1776096"/>
                      <a:pt x="2064512" y="1810386"/>
                      <a:pt x="2013204" y="1810386"/>
                    </a:cubicBezTo>
                    <a:cubicBezTo>
                      <a:pt x="1999488" y="1810386"/>
                      <a:pt x="1984375" y="1807973"/>
                      <a:pt x="1967357" y="1802385"/>
                    </a:cubicBezTo>
                    <a:cubicBezTo>
                      <a:pt x="1960626" y="1800733"/>
                      <a:pt x="1903603" y="1783970"/>
                      <a:pt x="1903603" y="1685545"/>
                    </a:cubicBezTo>
                    <a:cubicBezTo>
                      <a:pt x="1903603" y="1682751"/>
                      <a:pt x="1903730" y="1679957"/>
                      <a:pt x="1903730" y="1677036"/>
                    </a:cubicBezTo>
                    <a:lnTo>
                      <a:pt x="1903730" y="1677036"/>
                    </a:lnTo>
                    <a:cubicBezTo>
                      <a:pt x="1902968" y="1677671"/>
                      <a:pt x="1845564" y="1734059"/>
                      <a:pt x="1845691" y="2035811"/>
                    </a:cubicBezTo>
                    <a:cubicBezTo>
                      <a:pt x="1845691" y="2068450"/>
                      <a:pt x="1846326" y="2104010"/>
                      <a:pt x="1847850" y="2142618"/>
                    </a:cubicBezTo>
                    <a:lnTo>
                      <a:pt x="1849628" y="2187957"/>
                    </a:lnTo>
                    <a:cubicBezTo>
                      <a:pt x="1868932" y="2693925"/>
                      <a:pt x="1895475" y="3386837"/>
                      <a:pt x="2161413" y="3548762"/>
                    </a:cubicBezTo>
                    <a:close/>
                    <a:moveTo>
                      <a:pt x="2026412" y="152654"/>
                    </a:moveTo>
                    <a:lnTo>
                      <a:pt x="2053717" y="111506"/>
                    </a:lnTo>
                    <a:cubicBezTo>
                      <a:pt x="2046732" y="93980"/>
                      <a:pt x="2038985" y="77851"/>
                      <a:pt x="2030603" y="63373"/>
                    </a:cubicBezTo>
                    <a:lnTo>
                      <a:pt x="2007362" y="86614"/>
                    </a:lnTo>
                    <a:cubicBezTo>
                      <a:pt x="2013839" y="105791"/>
                      <a:pt x="2020316" y="127889"/>
                      <a:pt x="2026285" y="152654"/>
                    </a:cubicBezTo>
                    <a:close/>
                    <a:moveTo>
                      <a:pt x="2003044" y="73914"/>
                    </a:moveTo>
                    <a:lnTo>
                      <a:pt x="2024126" y="52832"/>
                    </a:lnTo>
                    <a:cubicBezTo>
                      <a:pt x="2014728" y="38227"/>
                      <a:pt x="2004568" y="25654"/>
                      <a:pt x="1993392" y="15748"/>
                    </a:cubicBezTo>
                    <a:lnTo>
                      <a:pt x="1982470" y="23114"/>
                    </a:lnTo>
                    <a:cubicBezTo>
                      <a:pt x="1988185" y="35433"/>
                      <a:pt x="1995297" y="52578"/>
                      <a:pt x="2002917" y="74041"/>
                    </a:cubicBezTo>
                    <a:close/>
                    <a:moveTo>
                      <a:pt x="1977390" y="12192"/>
                    </a:moveTo>
                    <a:lnTo>
                      <a:pt x="1983740" y="7874"/>
                    </a:lnTo>
                    <a:cubicBezTo>
                      <a:pt x="1979676" y="4953"/>
                      <a:pt x="1975485" y="2286"/>
                      <a:pt x="1971167" y="0"/>
                    </a:cubicBezTo>
                    <a:lnTo>
                      <a:pt x="1971167" y="0"/>
                    </a:lnTo>
                    <a:cubicBezTo>
                      <a:pt x="1971294" y="254"/>
                      <a:pt x="1973707" y="4445"/>
                      <a:pt x="1977390" y="12192"/>
                    </a:cubicBezTo>
                    <a:close/>
                  </a:path>
                </a:pathLst>
              </a:custGeom>
              <a:blipFill>
                <a:blip r:embed="rId58"/>
                <a:stretch>
                  <a:fillRect l="-662" t="-346" r="-458" b="-146"/>
                </a:stretch>
              </a:blipFill>
            </p:spPr>
            <p:txBody>
              <a:bodyPr/>
              <a:lstStyle/>
              <a:p>
                <a:endParaRPr lang="en-NZ"/>
              </a:p>
            </p:txBody>
          </p:sp>
        </p:grpSp>
        <p:grpSp>
          <p:nvGrpSpPr>
            <p:cNvPr id="124" name="Group 124"/>
            <p:cNvGrpSpPr>
              <a:grpSpLocks noChangeAspect="1"/>
            </p:cNvGrpSpPr>
            <p:nvPr/>
          </p:nvGrpSpPr>
          <p:grpSpPr>
            <a:xfrm rot="-10800000">
              <a:off x="6837315" y="2973826"/>
              <a:ext cx="254049" cy="554286"/>
              <a:chOff x="0" y="0"/>
              <a:chExt cx="183642" cy="400672"/>
            </a:xfrm>
          </p:grpSpPr>
          <p:sp>
            <p:nvSpPr>
              <p:cNvPr id="125" name="Freeform 125"/>
              <p:cNvSpPr/>
              <p:nvPr/>
            </p:nvSpPr>
            <p:spPr>
              <a:xfrm>
                <a:off x="6256" y="0"/>
                <a:ext cx="177513" cy="400685"/>
              </a:xfrm>
              <a:custGeom>
                <a:avLst/>
                <a:gdLst/>
                <a:ahLst/>
                <a:cxnLst/>
                <a:rect l="l" t="t" r="r" b="b"/>
                <a:pathLst>
                  <a:path w="177513" h="400685">
                    <a:moveTo>
                      <a:pt x="49243" y="400685"/>
                    </a:moveTo>
                    <a:cubicBezTo>
                      <a:pt x="52672" y="400685"/>
                      <a:pt x="55720" y="399669"/>
                      <a:pt x="57498" y="398907"/>
                    </a:cubicBezTo>
                    <a:cubicBezTo>
                      <a:pt x="58514" y="398399"/>
                      <a:pt x="59276" y="398018"/>
                      <a:pt x="59403" y="397891"/>
                    </a:cubicBezTo>
                    <a:cubicBezTo>
                      <a:pt x="59403" y="397891"/>
                      <a:pt x="59403" y="397891"/>
                      <a:pt x="59403" y="397891"/>
                    </a:cubicBezTo>
                    <a:lnTo>
                      <a:pt x="59403" y="397891"/>
                    </a:lnTo>
                    <a:cubicBezTo>
                      <a:pt x="58895" y="397891"/>
                      <a:pt x="58387" y="397891"/>
                      <a:pt x="57752" y="397891"/>
                    </a:cubicBezTo>
                    <a:cubicBezTo>
                      <a:pt x="49116" y="397891"/>
                      <a:pt x="42893" y="395351"/>
                      <a:pt x="39083" y="393065"/>
                    </a:cubicBezTo>
                    <a:cubicBezTo>
                      <a:pt x="36035" y="391287"/>
                      <a:pt x="34511" y="389636"/>
                      <a:pt x="34511" y="389636"/>
                    </a:cubicBezTo>
                    <a:cubicBezTo>
                      <a:pt x="34511" y="389636"/>
                      <a:pt x="34257" y="389255"/>
                      <a:pt x="33622" y="388620"/>
                    </a:cubicBezTo>
                    <a:cubicBezTo>
                      <a:pt x="28796" y="382651"/>
                      <a:pt x="6698" y="352044"/>
                      <a:pt x="16477" y="297053"/>
                    </a:cubicBezTo>
                    <a:cubicBezTo>
                      <a:pt x="23716" y="255651"/>
                      <a:pt x="56355" y="239522"/>
                      <a:pt x="88105" y="239522"/>
                    </a:cubicBezTo>
                    <a:cubicBezTo>
                      <a:pt x="93185" y="239522"/>
                      <a:pt x="98138" y="239903"/>
                      <a:pt x="103091" y="240665"/>
                    </a:cubicBezTo>
                    <a:cubicBezTo>
                      <a:pt x="113251" y="242316"/>
                      <a:pt x="122776" y="245491"/>
                      <a:pt x="130904" y="249936"/>
                    </a:cubicBezTo>
                    <a:cubicBezTo>
                      <a:pt x="147033" y="258826"/>
                      <a:pt x="157955" y="278638"/>
                      <a:pt x="165194" y="298069"/>
                    </a:cubicBezTo>
                    <a:cubicBezTo>
                      <a:pt x="174338" y="322961"/>
                      <a:pt x="177513" y="347218"/>
                      <a:pt x="177513" y="347218"/>
                    </a:cubicBezTo>
                    <a:lnTo>
                      <a:pt x="177513" y="344678"/>
                    </a:lnTo>
                    <a:lnTo>
                      <a:pt x="177513" y="2413"/>
                    </a:lnTo>
                    <a:lnTo>
                      <a:pt x="177513" y="0"/>
                    </a:lnTo>
                    <a:cubicBezTo>
                      <a:pt x="58895" y="79629"/>
                      <a:pt x="-6256" y="188849"/>
                      <a:pt x="475" y="287655"/>
                    </a:cubicBezTo>
                    <a:cubicBezTo>
                      <a:pt x="6190" y="372364"/>
                      <a:pt x="26383" y="390906"/>
                      <a:pt x="37686" y="397002"/>
                    </a:cubicBezTo>
                    <a:cubicBezTo>
                      <a:pt x="39591" y="398018"/>
                      <a:pt x="41242" y="398653"/>
                      <a:pt x="42512" y="399288"/>
                    </a:cubicBezTo>
                    <a:cubicBezTo>
                      <a:pt x="43528" y="399796"/>
                      <a:pt x="44544" y="400050"/>
                      <a:pt x="45560" y="400304"/>
                    </a:cubicBezTo>
                    <a:cubicBezTo>
                      <a:pt x="46957" y="400685"/>
                      <a:pt x="48227" y="400685"/>
                      <a:pt x="49370" y="400685"/>
                    </a:cubicBezTo>
                    <a:close/>
                  </a:path>
                </a:pathLst>
              </a:custGeom>
              <a:blipFill>
                <a:blip r:embed="rId59"/>
                <a:stretch>
                  <a:fillRect l="-11236" t="-3290" r="-7576" b="-1984"/>
                </a:stretch>
              </a:blipFill>
            </p:spPr>
            <p:txBody>
              <a:bodyPr/>
              <a:lstStyle/>
              <a:p>
                <a:endParaRPr lang="en-NZ"/>
              </a:p>
            </p:txBody>
          </p:sp>
        </p:grpSp>
        <p:grpSp>
          <p:nvGrpSpPr>
            <p:cNvPr id="126" name="Group 126"/>
            <p:cNvGrpSpPr>
              <a:grpSpLocks noChangeAspect="1"/>
            </p:cNvGrpSpPr>
            <p:nvPr/>
          </p:nvGrpSpPr>
          <p:grpSpPr>
            <a:xfrm rot="-10800000">
              <a:off x="6831816" y="2112644"/>
              <a:ext cx="186601" cy="451946"/>
              <a:chOff x="0" y="0"/>
              <a:chExt cx="134887" cy="326695"/>
            </a:xfrm>
          </p:grpSpPr>
          <p:sp>
            <p:nvSpPr>
              <p:cNvPr id="127" name="Freeform 127"/>
              <p:cNvSpPr/>
              <p:nvPr/>
            </p:nvSpPr>
            <p:spPr>
              <a:xfrm>
                <a:off x="9601" y="0"/>
                <a:ext cx="125400" cy="326644"/>
              </a:xfrm>
              <a:custGeom>
                <a:avLst/>
                <a:gdLst/>
                <a:ahLst/>
                <a:cxnLst/>
                <a:rect l="l" t="t" r="r" b="b"/>
                <a:pathLst>
                  <a:path w="125400" h="326644">
                    <a:moveTo>
                      <a:pt x="125273" y="326644"/>
                    </a:moveTo>
                    <a:lnTo>
                      <a:pt x="125273" y="0"/>
                    </a:lnTo>
                    <a:cubicBezTo>
                      <a:pt x="125273" y="0"/>
                      <a:pt x="125146" y="127"/>
                      <a:pt x="124892" y="381"/>
                    </a:cubicBezTo>
                    <a:cubicBezTo>
                      <a:pt x="121971" y="3810"/>
                      <a:pt x="100889" y="27686"/>
                      <a:pt x="76886" y="63119"/>
                    </a:cubicBezTo>
                    <a:cubicBezTo>
                      <a:pt x="37643" y="121158"/>
                      <a:pt x="-9601" y="210312"/>
                      <a:pt x="1702" y="290830"/>
                    </a:cubicBezTo>
                    <a:lnTo>
                      <a:pt x="1702" y="290830"/>
                    </a:lnTo>
                    <a:cubicBezTo>
                      <a:pt x="1702" y="290830"/>
                      <a:pt x="8941" y="250063"/>
                      <a:pt x="49835" y="249301"/>
                    </a:cubicBezTo>
                    <a:cubicBezTo>
                      <a:pt x="50343" y="249301"/>
                      <a:pt x="50978" y="249301"/>
                      <a:pt x="51486" y="249301"/>
                    </a:cubicBezTo>
                    <a:cubicBezTo>
                      <a:pt x="89459" y="249301"/>
                      <a:pt x="113335" y="275209"/>
                      <a:pt x="123114" y="315722"/>
                    </a:cubicBezTo>
                    <a:cubicBezTo>
                      <a:pt x="123876" y="318643"/>
                      <a:pt x="124384" y="321564"/>
                      <a:pt x="125019" y="324612"/>
                    </a:cubicBezTo>
                    <a:cubicBezTo>
                      <a:pt x="125146" y="325247"/>
                      <a:pt x="125273" y="326009"/>
                      <a:pt x="125400" y="326644"/>
                    </a:cubicBezTo>
                    <a:close/>
                  </a:path>
                </a:pathLst>
              </a:custGeom>
              <a:blipFill>
                <a:blip r:embed="rId60"/>
                <a:stretch>
                  <a:fillRect l="-14755" t="-3013" r="-7565" b="-2643"/>
                </a:stretch>
              </a:blipFill>
            </p:spPr>
            <p:txBody>
              <a:bodyPr/>
              <a:lstStyle/>
              <a:p>
                <a:endParaRPr lang="en-NZ"/>
              </a:p>
            </p:txBody>
          </p:sp>
        </p:grpSp>
        <p:grpSp>
          <p:nvGrpSpPr>
            <p:cNvPr id="128" name="Group 128"/>
            <p:cNvGrpSpPr>
              <a:grpSpLocks noChangeAspect="1"/>
            </p:cNvGrpSpPr>
            <p:nvPr/>
          </p:nvGrpSpPr>
          <p:grpSpPr>
            <a:xfrm rot="-10800000">
              <a:off x="6996982" y="1486360"/>
              <a:ext cx="1193080" cy="2742442"/>
              <a:chOff x="0" y="0"/>
              <a:chExt cx="862432" cy="1982406"/>
            </a:xfrm>
          </p:grpSpPr>
          <p:sp>
            <p:nvSpPr>
              <p:cNvPr id="129" name="Freeform 129"/>
              <p:cNvSpPr/>
              <p:nvPr/>
            </p:nvSpPr>
            <p:spPr>
              <a:xfrm>
                <a:off x="-254" y="0"/>
                <a:ext cx="860901" cy="1982343"/>
              </a:xfrm>
              <a:custGeom>
                <a:avLst/>
                <a:gdLst/>
                <a:ahLst/>
                <a:cxnLst/>
                <a:rect l="l" t="t" r="r" b="b"/>
                <a:pathLst>
                  <a:path w="860901" h="1982343">
                    <a:moveTo>
                      <a:pt x="701294" y="1982343"/>
                    </a:moveTo>
                    <a:lnTo>
                      <a:pt x="695706" y="1966722"/>
                    </a:lnTo>
                    <a:cubicBezTo>
                      <a:pt x="695325" y="1965579"/>
                      <a:pt x="685927" y="1939671"/>
                      <a:pt x="671830" y="1890522"/>
                    </a:cubicBezTo>
                    <a:cubicBezTo>
                      <a:pt x="670306" y="1885061"/>
                      <a:pt x="668655" y="1879219"/>
                      <a:pt x="666877" y="1873123"/>
                    </a:cubicBezTo>
                    <a:cubicBezTo>
                      <a:pt x="660781" y="1851152"/>
                      <a:pt x="653923" y="1825371"/>
                      <a:pt x="646684" y="1795907"/>
                    </a:cubicBezTo>
                    <a:cubicBezTo>
                      <a:pt x="645287" y="1790192"/>
                      <a:pt x="643890" y="1784477"/>
                      <a:pt x="642366" y="1778508"/>
                    </a:cubicBezTo>
                    <a:cubicBezTo>
                      <a:pt x="636778" y="1755267"/>
                      <a:pt x="631063" y="1729994"/>
                      <a:pt x="625094" y="1702816"/>
                    </a:cubicBezTo>
                    <a:cubicBezTo>
                      <a:pt x="623824" y="1697101"/>
                      <a:pt x="622554" y="1691259"/>
                      <a:pt x="621411" y="1685417"/>
                    </a:cubicBezTo>
                    <a:cubicBezTo>
                      <a:pt x="574040" y="1461135"/>
                      <a:pt x="521970" y="1109218"/>
                      <a:pt x="524256" y="653034"/>
                    </a:cubicBezTo>
                    <a:lnTo>
                      <a:pt x="524256" y="646684"/>
                    </a:lnTo>
                    <a:lnTo>
                      <a:pt x="517906" y="646811"/>
                    </a:lnTo>
                    <a:cubicBezTo>
                      <a:pt x="514604" y="646938"/>
                      <a:pt x="435483" y="649859"/>
                      <a:pt x="382524" y="730250"/>
                    </a:cubicBezTo>
                    <a:cubicBezTo>
                      <a:pt x="347980" y="782701"/>
                      <a:pt x="351282" y="837692"/>
                      <a:pt x="369824" y="868934"/>
                    </a:cubicBezTo>
                    <a:cubicBezTo>
                      <a:pt x="378841" y="884174"/>
                      <a:pt x="385572" y="889889"/>
                      <a:pt x="399542" y="893572"/>
                    </a:cubicBezTo>
                    <a:cubicBezTo>
                      <a:pt x="401574" y="893953"/>
                      <a:pt x="403352" y="894207"/>
                      <a:pt x="405130" y="894207"/>
                    </a:cubicBezTo>
                    <a:cubicBezTo>
                      <a:pt x="415798" y="894207"/>
                      <a:pt x="420243" y="886841"/>
                      <a:pt x="420243" y="886841"/>
                    </a:cubicBezTo>
                    <a:lnTo>
                      <a:pt x="420243" y="886841"/>
                    </a:lnTo>
                    <a:cubicBezTo>
                      <a:pt x="419354" y="886968"/>
                      <a:pt x="418338" y="886968"/>
                      <a:pt x="417449" y="886968"/>
                    </a:cubicBezTo>
                    <a:cubicBezTo>
                      <a:pt x="414274" y="886968"/>
                      <a:pt x="411226" y="886587"/>
                      <a:pt x="408178" y="885698"/>
                    </a:cubicBezTo>
                    <a:cubicBezTo>
                      <a:pt x="404622" y="884428"/>
                      <a:pt x="400939" y="882142"/>
                      <a:pt x="397891" y="877951"/>
                    </a:cubicBezTo>
                    <a:cubicBezTo>
                      <a:pt x="393446" y="871728"/>
                      <a:pt x="386334" y="847979"/>
                      <a:pt x="395986" y="828548"/>
                    </a:cubicBezTo>
                    <a:cubicBezTo>
                      <a:pt x="403733" y="812927"/>
                      <a:pt x="420497" y="804672"/>
                      <a:pt x="445770" y="804037"/>
                    </a:cubicBezTo>
                    <a:cubicBezTo>
                      <a:pt x="446659" y="804037"/>
                      <a:pt x="447421" y="804037"/>
                      <a:pt x="448310" y="804037"/>
                    </a:cubicBezTo>
                    <a:cubicBezTo>
                      <a:pt x="465963" y="804037"/>
                      <a:pt x="479171" y="810768"/>
                      <a:pt x="488188" y="823722"/>
                    </a:cubicBezTo>
                    <a:cubicBezTo>
                      <a:pt x="507619" y="851789"/>
                      <a:pt x="505079" y="902843"/>
                      <a:pt x="495808" y="919607"/>
                    </a:cubicBezTo>
                    <a:cubicBezTo>
                      <a:pt x="486791" y="935736"/>
                      <a:pt x="454025" y="975868"/>
                      <a:pt x="398907" y="975868"/>
                    </a:cubicBezTo>
                    <a:cubicBezTo>
                      <a:pt x="381000" y="975868"/>
                      <a:pt x="360807" y="971677"/>
                      <a:pt x="338328" y="961009"/>
                    </a:cubicBezTo>
                    <a:cubicBezTo>
                      <a:pt x="295656" y="940816"/>
                      <a:pt x="269748" y="885825"/>
                      <a:pt x="271272" y="802132"/>
                    </a:cubicBezTo>
                    <a:cubicBezTo>
                      <a:pt x="272288" y="744855"/>
                      <a:pt x="299085" y="606171"/>
                      <a:pt x="523621" y="554482"/>
                    </a:cubicBezTo>
                    <a:lnTo>
                      <a:pt x="528320" y="553339"/>
                    </a:lnTo>
                    <a:lnTo>
                      <a:pt x="528447" y="548513"/>
                    </a:lnTo>
                    <a:cubicBezTo>
                      <a:pt x="528574" y="545592"/>
                      <a:pt x="536956" y="256159"/>
                      <a:pt x="655828" y="158623"/>
                    </a:cubicBezTo>
                    <a:cubicBezTo>
                      <a:pt x="681609" y="137414"/>
                      <a:pt x="711073" y="126873"/>
                      <a:pt x="743585" y="126873"/>
                    </a:cubicBezTo>
                    <a:cubicBezTo>
                      <a:pt x="752602" y="126873"/>
                      <a:pt x="762000" y="127635"/>
                      <a:pt x="771525" y="129286"/>
                    </a:cubicBezTo>
                    <a:cubicBezTo>
                      <a:pt x="771652" y="129286"/>
                      <a:pt x="799846" y="136017"/>
                      <a:pt x="812165" y="159131"/>
                    </a:cubicBezTo>
                    <a:cubicBezTo>
                      <a:pt x="838073" y="208153"/>
                      <a:pt x="809625" y="234823"/>
                      <a:pt x="809625" y="234823"/>
                    </a:cubicBezTo>
                    <a:cubicBezTo>
                      <a:pt x="809625" y="234823"/>
                      <a:pt x="809879" y="234823"/>
                      <a:pt x="810260" y="234823"/>
                    </a:cubicBezTo>
                    <a:cubicBezTo>
                      <a:pt x="813435" y="234823"/>
                      <a:pt x="827786" y="233934"/>
                      <a:pt x="840359" y="220980"/>
                    </a:cubicBezTo>
                    <a:cubicBezTo>
                      <a:pt x="855726" y="205359"/>
                      <a:pt x="862584" y="178943"/>
                      <a:pt x="860552" y="142367"/>
                    </a:cubicBezTo>
                    <a:cubicBezTo>
                      <a:pt x="857631" y="90043"/>
                      <a:pt x="831469" y="51816"/>
                      <a:pt x="780669" y="25400"/>
                    </a:cubicBezTo>
                    <a:cubicBezTo>
                      <a:pt x="747903" y="8509"/>
                      <a:pt x="711962" y="0"/>
                      <a:pt x="675005" y="0"/>
                    </a:cubicBezTo>
                    <a:cubicBezTo>
                      <a:pt x="641223" y="0"/>
                      <a:pt x="606552" y="7112"/>
                      <a:pt x="572389" y="21463"/>
                    </a:cubicBezTo>
                    <a:cubicBezTo>
                      <a:pt x="427736" y="82169"/>
                      <a:pt x="302768" y="263144"/>
                      <a:pt x="220472" y="530987"/>
                    </a:cubicBezTo>
                    <a:lnTo>
                      <a:pt x="217678" y="540004"/>
                    </a:lnTo>
                    <a:lnTo>
                      <a:pt x="227076" y="538988"/>
                    </a:lnTo>
                    <a:cubicBezTo>
                      <a:pt x="228600" y="538861"/>
                      <a:pt x="369951" y="527431"/>
                      <a:pt x="424053" y="371348"/>
                    </a:cubicBezTo>
                    <a:cubicBezTo>
                      <a:pt x="424053" y="371348"/>
                      <a:pt x="425958" y="364490"/>
                      <a:pt x="427101" y="358267"/>
                    </a:cubicBezTo>
                    <a:cubicBezTo>
                      <a:pt x="429006" y="346583"/>
                      <a:pt x="430022" y="327914"/>
                      <a:pt x="421894" y="320802"/>
                    </a:cubicBezTo>
                    <a:lnTo>
                      <a:pt x="421894" y="320802"/>
                    </a:lnTo>
                    <a:cubicBezTo>
                      <a:pt x="421894" y="320802"/>
                      <a:pt x="433451" y="383032"/>
                      <a:pt x="382143" y="391795"/>
                    </a:cubicBezTo>
                    <a:cubicBezTo>
                      <a:pt x="380873" y="392049"/>
                      <a:pt x="379476" y="392049"/>
                      <a:pt x="377952" y="392049"/>
                    </a:cubicBezTo>
                    <a:cubicBezTo>
                      <a:pt x="370840" y="392049"/>
                      <a:pt x="360807" y="390017"/>
                      <a:pt x="355727" y="386842"/>
                    </a:cubicBezTo>
                    <a:cubicBezTo>
                      <a:pt x="345440" y="380492"/>
                      <a:pt x="338836" y="371348"/>
                      <a:pt x="336042" y="359410"/>
                    </a:cubicBezTo>
                    <a:cubicBezTo>
                      <a:pt x="330327" y="334518"/>
                      <a:pt x="327279" y="299847"/>
                      <a:pt x="354457" y="257683"/>
                    </a:cubicBezTo>
                    <a:cubicBezTo>
                      <a:pt x="374269" y="227076"/>
                      <a:pt x="408051" y="218186"/>
                      <a:pt x="436245" y="218186"/>
                    </a:cubicBezTo>
                    <a:cubicBezTo>
                      <a:pt x="456946" y="218186"/>
                      <a:pt x="474472" y="222885"/>
                      <a:pt x="481203" y="227330"/>
                    </a:cubicBezTo>
                    <a:cubicBezTo>
                      <a:pt x="520065" y="252476"/>
                      <a:pt x="529590" y="286512"/>
                      <a:pt x="526923" y="347218"/>
                    </a:cubicBezTo>
                    <a:cubicBezTo>
                      <a:pt x="524129" y="412242"/>
                      <a:pt x="485521" y="572389"/>
                      <a:pt x="189357" y="653161"/>
                    </a:cubicBezTo>
                    <a:lnTo>
                      <a:pt x="186055" y="654050"/>
                    </a:lnTo>
                    <a:lnTo>
                      <a:pt x="185039" y="657352"/>
                    </a:lnTo>
                    <a:cubicBezTo>
                      <a:pt x="184023" y="660527"/>
                      <a:pt x="88773" y="985901"/>
                      <a:pt x="762" y="1452626"/>
                    </a:cubicBezTo>
                    <a:lnTo>
                      <a:pt x="0" y="1456436"/>
                    </a:lnTo>
                    <a:lnTo>
                      <a:pt x="190627" y="1598930"/>
                    </a:lnTo>
                    <a:lnTo>
                      <a:pt x="226568" y="1625727"/>
                    </a:lnTo>
                    <a:lnTo>
                      <a:pt x="229108" y="1627632"/>
                    </a:lnTo>
                    <a:lnTo>
                      <a:pt x="229997" y="1626616"/>
                    </a:lnTo>
                    <a:lnTo>
                      <a:pt x="232791" y="1623441"/>
                    </a:lnTo>
                    <a:cubicBezTo>
                      <a:pt x="233045" y="1623187"/>
                      <a:pt x="236347" y="1619377"/>
                      <a:pt x="241935" y="1612392"/>
                    </a:cubicBezTo>
                    <a:cubicBezTo>
                      <a:pt x="271018" y="1575816"/>
                      <a:pt x="359791" y="1452499"/>
                      <a:pt x="366776" y="1303020"/>
                    </a:cubicBezTo>
                    <a:cubicBezTo>
                      <a:pt x="370078" y="1233043"/>
                      <a:pt x="356489" y="1181608"/>
                      <a:pt x="326390" y="1150112"/>
                    </a:cubicBezTo>
                    <a:cubicBezTo>
                      <a:pt x="299212" y="1121664"/>
                      <a:pt x="266700" y="1118489"/>
                      <a:pt x="256032" y="1118489"/>
                    </a:cubicBezTo>
                    <a:cubicBezTo>
                      <a:pt x="255651" y="1118489"/>
                      <a:pt x="255397" y="1118489"/>
                      <a:pt x="255143" y="1118489"/>
                    </a:cubicBezTo>
                    <a:cubicBezTo>
                      <a:pt x="197485" y="1119505"/>
                      <a:pt x="196977" y="1171194"/>
                      <a:pt x="196977" y="1171194"/>
                    </a:cubicBezTo>
                    <a:lnTo>
                      <a:pt x="196977" y="1171194"/>
                    </a:lnTo>
                    <a:cubicBezTo>
                      <a:pt x="199263" y="1165606"/>
                      <a:pt x="210185" y="1148080"/>
                      <a:pt x="231140" y="1148080"/>
                    </a:cubicBezTo>
                    <a:cubicBezTo>
                      <a:pt x="235204" y="1148080"/>
                      <a:pt x="239522" y="1148715"/>
                      <a:pt x="244348" y="1150239"/>
                    </a:cubicBezTo>
                    <a:cubicBezTo>
                      <a:pt x="264287" y="1156462"/>
                      <a:pt x="269748" y="1181862"/>
                      <a:pt x="269748" y="1207389"/>
                    </a:cubicBezTo>
                    <a:cubicBezTo>
                      <a:pt x="269748" y="1229487"/>
                      <a:pt x="264541" y="1237361"/>
                      <a:pt x="250571" y="1252855"/>
                    </a:cubicBezTo>
                    <a:cubicBezTo>
                      <a:pt x="237236" y="1267714"/>
                      <a:pt x="211328" y="1280287"/>
                      <a:pt x="183515" y="1280287"/>
                    </a:cubicBezTo>
                    <a:cubicBezTo>
                      <a:pt x="176022" y="1280287"/>
                      <a:pt x="168529" y="1279398"/>
                      <a:pt x="161036" y="1277366"/>
                    </a:cubicBezTo>
                    <a:cubicBezTo>
                      <a:pt x="139065" y="1271524"/>
                      <a:pt x="110744" y="1254125"/>
                      <a:pt x="99949" y="1203960"/>
                    </a:cubicBezTo>
                    <a:cubicBezTo>
                      <a:pt x="88138" y="1149350"/>
                      <a:pt x="113919" y="1079373"/>
                      <a:pt x="162560" y="1033907"/>
                    </a:cubicBezTo>
                    <a:cubicBezTo>
                      <a:pt x="198628" y="1000252"/>
                      <a:pt x="242570" y="982980"/>
                      <a:pt x="290322" y="982980"/>
                    </a:cubicBezTo>
                    <a:cubicBezTo>
                      <a:pt x="310007" y="982980"/>
                      <a:pt x="330200" y="985901"/>
                      <a:pt x="350774" y="991870"/>
                    </a:cubicBezTo>
                    <a:cubicBezTo>
                      <a:pt x="411861" y="1009523"/>
                      <a:pt x="458978" y="1053465"/>
                      <a:pt x="486918" y="1118743"/>
                    </a:cubicBezTo>
                    <a:cubicBezTo>
                      <a:pt x="519557" y="1195070"/>
                      <a:pt x="550037" y="1361821"/>
                      <a:pt x="416814" y="1651381"/>
                    </a:cubicBezTo>
                    <a:cubicBezTo>
                      <a:pt x="414401" y="1656588"/>
                      <a:pt x="411988" y="1661795"/>
                      <a:pt x="409448" y="1667002"/>
                    </a:cubicBezTo>
                    <a:cubicBezTo>
                      <a:pt x="399796" y="1687322"/>
                      <a:pt x="389382" y="1708404"/>
                      <a:pt x="378079" y="1729867"/>
                    </a:cubicBezTo>
                    <a:lnTo>
                      <a:pt x="375158" y="1734439"/>
                    </a:lnTo>
                    <a:lnTo>
                      <a:pt x="374269" y="1735836"/>
                    </a:lnTo>
                    <a:lnTo>
                      <a:pt x="402336" y="1757045"/>
                    </a:lnTo>
                    <a:lnTo>
                      <a:pt x="532511" y="1855089"/>
                    </a:lnTo>
                    <a:lnTo>
                      <a:pt x="560578" y="1876171"/>
                    </a:lnTo>
                    <a:lnTo>
                      <a:pt x="701294" y="1982089"/>
                    </a:lnTo>
                    <a:close/>
                  </a:path>
                </a:pathLst>
              </a:custGeom>
              <a:blipFill>
                <a:blip r:embed="rId61"/>
                <a:stretch>
                  <a:fillRect l="-619" t="-262" r="-1828" b="-328"/>
                </a:stretch>
              </a:blipFill>
            </p:spPr>
            <p:txBody>
              <a:bodyPr/>
              <a:lstStyle/>
              <a:p>
                <a:endParaRPr lang="en-NZ"/>
              </a:p>
            </p:txBody>
          </p:sp>
        </p:grpSp>
        <p:grpSp>
          <p:nvGrpSpPr>
            <p:cNvPr id="130" name="Group 130"/>
            <p:cNvGrpSpPr>
              <a:grpSpLocks noChangeAspect="1"/>
            </p:cNvGrpSpPr>
            <p:nvPr/>
          </p:nvGrpSpPr>
          <p:grpSpPr>
            <a:xfrm rot="-10800000">
              <a:off x="5232698" y="1486360"/>
              <a:ext cx="1190743" cy="2742442"/>
              <a:chOff x="0" y="0"/>
              <a:chExt cx="860743" cy="1982406"/>
            </a:xfrm>
          </p:grpSpPr>
          <p:sp>
            <p:nvSpPr>
              <p:cNvPr id="131" name="Freeform 131"/>
              <p:cNvSpPr/>
              <p:nvPr/>
            </p:nvSpPr>
            <p:spPr>
              <a:xfrm>
                <a:off x="0" y="0"/>
                <a:ext cx="860679" cy="1982343"/>
              </a:xfrm>
              <a:custGeom>
                <a:avLst/>
                <a:gdLst/>
                <a:ahLst/>
                <a:cxnLst/>
                <a:rect l="l" t="t" r="r" b="b"/>
                <a:pathLst>
                  <a:path w="860679" h="1982343">
                    <a:moveTo>
                      <a:pt x="460883" y="1755521"/>
                    </a:moveTo>
                    <a:lnTo>
                      <a:pt x="486664" y="1736090"/>
                    </a:lnTo>
                    <a:lnTo>
                      <a:pt x="486283" y="1735455"/>
                    </a:lnTo>
                    <a:lnTo>
                      <a:pt x="482854" y="1730121"/>
                    </a:lnTo>
                    <a:cubicBezTo>
                      <a:pt x="471678" y="1708785"/>
                      <a:pt x="461391" y="1688084"/>
                      <a:pt x="451866" y="1667891"/>
                    </a:cubicBezTo>
                    <a:cubicBezTo>
                      <a:pt x="449326" y="1662684"/>
                      <a:pt x="446913" y="1657350"/>
                      <a:pt x="444500" y="1652270"/>
                    </a:cubicBezTo>
                    <a:cubicBezTo>
                      <a:pt x="442087" y="1647190"/>
                      <a:pt x="439801" y="1641983"/>
                      <a:pt x="437515" y="1636776"/>
                    </a:cubicBezTo>
                    <a:lnTo>
                      <a:pt x="437515" y="1636776"/>
                    </a:lnTo>
                    <a:lnTo>
                      <a:pt x="461010" y="1755521"/>
                    </a:lnTo>
                    <a:close/>
                    <a:moveTo>
                      <a:pt x="159639" y="1982343"/>
                    </a:moveTo>
                    <a:lnTo>
                      <a:pt x="299339" y="1877060"/>
                    </a:lnTo>
                    <a:lnTo>
                      <a:pt x="327279" y="1855978"/>
                    </a:lnTo>
                    <a:lnTo>
                      <a:pt x="450215" y="1763395"/>
                    </a:lnTo>
                    <a:lnTo>
                      <a:pt x="414401" y="1582420"/>
                    </a:lnTo>
                    <a:cubicBezTo>
                      <a:pt x="362712" y="1452626"/>
                      <a:pt x="345948" y="1350772"/>
                      <a:pt x="345948" y="1273048"/>
                    </a:cubicBezTo>
                    <a:cubicBezTo>
                      <a:pt x="345948" y="1261999"/>
                      <a:pt x="346329" y="1251458"/>
                      <a:pt x="346964" y="1241298"/>
                    </a:cubicBezTo>
                    <a:lnTo>
                      <a:pt x="320421" y="1107440"/>
                    </a:lnTo>
                    <a:cubicBezTo>
                      <a:pt x="301625" y="1348105"/>
                      <a:pt x="269494" y="1542923"/>
                      <a:pt x="239395" y="1685798"/>
                    </a:cubicBezTo>
                    <a:cubicBezTo>
                      <a:pt x="238125" y="1691640"/>
                      <a:pt x="236855" y="1697482"/>
                      <a:pt x="235712" y="1703197"/>
                    </a:cubicBezTo>
                    <a:cubicBezTo>
                      <a:pt x="229870" y="1730502"/>
                      <a:pt x="224028" y="1755648"/>
                      <a:pt x="218440" y="1778889"/>
                    </a:cubicBezTo>
                    <a:cubicBezTo>
                      <a:pt x="217043" y="1784858"/>
                      <a:pt x="215519" y="1790700"/>
                      <a:pt x="214122" y="1796288"/>
                    </a:cubicBezTo>
                    <a:cubicBezTo>
                      <a:pt x="206883" y="1825752"/>
                      <a:pt x="200025" y="1851533"/>
                      <a:pt x="193929" y="1873504"/>
                    </a:cubicBezTo>
                    <a:cubicBezTo>
                      <a:pt x="192278" y="1879600"/>
                      <a:pt x="190627" y="1885442"/>
                      <a:pt x="188976" y="1890903"/>
                    </a:cubicBezTo>
                    <a:cubicBezTo>
                      <a:pt x="174879" y="1939798"/>
                      <a:pt x="165735" y="1965579"/>
                      <a:pt x="165227" y="1966595"/>
                    </a:cubicBezTo>
                    <a:lnTo>
                      <a:pt x="159639" y="1982216"/>
                    </a:lnTo>
                    <a:close/>
                    <a:moveTo>
                      <a:pt x="50673" y="234950"/>
                    </a:moveTo>
                    <a:cubicBezTo>
                      <a:pt x="51054" y="234950"/>
                      <a:pt x="51308" y="234950"/>
                      <a:pt x="51308" y="234950"/>
                    </a:cubicBezTo>
                    <a:cubicBezTo>
                      <a:pt x="51308" y="234950"/>
                      <a:pt x="37846" y="222377"/>
                      <a:pt x="37846" y="198501"/>
                    </a:cubicBezTo>
                    <a:cubicBezTo>
                      <a:pt x="37846" y="187706"/>
                      <a:pt x="40640" y="174498"/>
                      <a:pt x="48768" y="159258"/>
                    </a:cubicBezTo>
                    <a:cubicBezTo>
                      <a:pt x="60960" y="136017"/>
                      <a:pt x="89281" y="129413"/>
                      <a:pt x="89408" y="129413"/>
                    </a:cubicBezTo>
                    <a:cubicBezTo>
                      <a:pt x="98933" y="127762"/>
                      <a:pt x="108204" y="127000"/>
                      <a:pt x="117348" y="127000"/>
                    </a:cubicBezTo>
                    <a:cubicBezTo>
                      <a:pt x="120396" y="127000"/>
                      <a:pt x="123444" y="127127"/>
                      <a:pt x="126365" y="127254"/>
                    </a:cubicBezTo>
                    <a:lnTo>
                      <a:pt x="126365" y="127254"/>
                    </a:lnTo>
                    <a:lnTo>
                      <a:pt x="104140" y="14859"/>
                    </a:lnTo>
                    <a:cubicBezTo>
                      <a:pt x="96012" y="17907"/>
                      <a:pt x="88011" y="21463"/>
                      <a:pt x="80264" y="25527"/>
                    </a:cubicBezTo>
                    <a:cubicBezTo>
                      <a:pt x="29337" y="51816"/>
                      <a:pt x="3302" y="90043"/>
                      <a:pt x="381" y="142494"/>
                    </a:cubicBezTo>
                    <a:cubicBezTo>
                      <a:pt x="127" y="146812"/>
                      <a:pt x="0" y="150876"/>
                      <a:pt x="0" y="154940"/>
                    </a:cubicBezTo>
                    <a:cubicBezTo>
                      <a:pt x="0" y="185039"/>
                      <a:pt x="6858" y="207391"/>
                      <a:pt x="20447" y="221107"/>
                    </a:cubicBezTo>
                    <a:cubicBezTo>
                      <a:pt x="33147" y="233934"/>
                      <a:pt x="47371" y="234950"/>
                      <a:pt x="50546" y="234950"/>
                    </a:cubicBezTo>
                    <a:close/>
                    <a:moveTo>
                      <a:pt x="631698" y="1627632"/>
                    </a:moveTo>
                    <a:lnTo>
                      <a:pt x="632206" y="1627251"/>
                    </a:lnTo>
                    <a:lnTo>
                      <a:pt x="667893" y="1600581"/>
                    </a:lnTo>
                    <a:lnTo>
                      <a:pt x="860679" y="1456436"/>
                    </a:lnTo>
                    <a:lnTo>
                      <a:pt x="859917" y="1452626"/>
                    </a:lnTo>
                    <a:cubicBezTo>
                      <a:pt x="772033" y="985901"/>
                      <a:pt x="676656" y="660527"/>
                      <a:pt x="675767" y="657352"/>
                    </a:cubicBezTo>
                    <a:lnTo>
                      <a:pt x="674751" y="654050"/>
                    </a:lnTo>
                    <a:lnTo>
                      <a:pt x="671449" y="653161"/>
                    </a:lnTo>
                    <a:cubicBezTo>
                      <a:pt x="375285" y="572262"/>
                      <a:pt x="336677" y="412242"/>
                      <a:pt x="333883" y="347091"/>
                    </a:cubicBezTo>
                    <a:cubicBezTo>
                      <a:pt x="333629" y="340868"/>
                      <a:pt x="333502" y="335026"/>
                      <a:pt x="333502" y="329438"/>
                    </a:cubicBezTo>
                    <a:cubicBezTo>
                      <a:pt x="333502" y="279654"/>
                      <a:pt x="344805" y="249936"/>
                      <a:pt x="379603" y="227203"/>
                    </a:cubicBezTo>
                    <a:cubicBezTo>
                      <a:pt x="386334" y="222885"/>
                      <a:pt x="403860" y="218059"/>
                      <a:pt x="424561" y="218059"/>
                    </a:cubicBezTo>
                    <a:cubicBezTo>
                      <a:pt x="452628" y="218059"/>
                      <a:pt x="486537" y="226822"/>
                      <a:pt x="506222" y="257556"/>
                    </a:cubicBezTo>
                    <a:cubicBezTo>
                      <a:pt x="523494" y="284226"/>
                      <a:pt x="528574" y="307975"/>
                      <a:pt x="528574" y="328041"/>
                    </a:cubicBezTo>
                    <a:cubicBezTo>
                      <a:pt x="528574" y="339725"/>
                      <a:pt x="526796" y="350139"/>
                      <a:pt x="524764" y="359283"/>
                    </a:cubicBezTo>
                    <a:cubicBezTo>
                      <a:pt x="522097" y="371221"/>
                      <a:pt x="515493" y="380365"/>
                      <a:pt x="505079" y="386715"/>
                    </a:cubicBezTo>
                    <a:cubicBezTo>
                      <a:pt x="499999" y="389890"/>
                      <a:pt x="489966" y="391922"/>
                      <a:pt x="482854" y="391922"/>
                    </a:cubicBezTo>
                    <a:cubicBezTo>
                      <a:pt x="481330" y="391922"/>
                      <a:pt x="479933" y="391795"/>
                      <a:pt x="478663" y="391668"/>
                    </a:cubicBezTo>
                    <a:cubicBezTo>
                      <a:pt x="443357" y="385572"/>
                      <a:pt x="437896" y="354203"/>
                      <a:pt x="437896" y="335153"/>
                    </a:cubicBezTo>
                    <a:cubicBezTo>
                      <a:pt x="437896" y="326644"/>
                      <a:pt x="439039" y="320675"/>
                      <a:pt x="439039" y="320675"/>
                    </a:cubicBezTo>
                    <a:lnTo>
                      <a:pt x="439039" y="320675"/>
                    </a:lnTo>
                    <a:cubicBezTo>
                      <a:pt x="434086" y="325120"/>
                      <a:pt x="432562" y="333883"/>
                      <a:pt x="432562" y="342646"/>
                    </a:cubicBezTo>
                    <a:cubicBezTo>
                      <a:pt x="432562" y="348107"/>
                      <a:pt x="433197" y="353695"/>
                      <a:pt x="433832" y="358140"/>
                    </a:cubicBezTo>
                    <a:cubicBezTo>
                      <a:pt x="434975" y="364363"/>
                      <a:pt x="436880" y="371221"/>
                      <a:pt x="436880" y="371221"/>
                    </a:cubicBezTo>
                    <a:cubicBezTo>
                      <a:pt x="490982" y="527304"/>
                      <a:pt x="632333" y="538734"/>
                      <a:pt x="633857" y="538861"/>
                    </a:cubicBezTo>
                    <a:lnTo>
                      <a:pt x="643255" y="539877"/>
                    </a:lnTo>
                    <a:lnTo>
                      <a:pt x="640461" y="530860"/>
                    </a:lnTo>
                    <a:cubicBezTo>
                      <a:pt x="638937" y="526034"/>
                      <a:pt x="637540" y="521335"/>
                      <a:pt x="636016" y="516509"/>
                    </a:cubicBezTo>
                    <a:lnTo>
                      <a:pt x="549910" y="303276"/>
                    </a:lnTo>
                    <a:cubicBezTo>
                      <a:pt x="476885" y="160401"/>
                      <a:pt x="387350" y="62865"/>
                      <a:pt x="288671" y="21463"/>
                    </a:cubicBezTo>
                    <a:cubicBezTo>
                      <a:pt x="254508" y="7112"/>
                      <a:pt x="219837" y="0"/>
                      <a:pt x="186055" y="0"/>
                    </a:cubicBezTo>
                    <a:cubicBezTo>
                      <a:pt x="161925" y="0"/>
                      <a:pt x="138303" y="3683"/>
                      <a:pt x="115570" y="10922"/>
                    </a:cubicBezTo>
                    <a:lnTo>
                      <a:pt x="138811" y="128397"/>
                    </a:lnTo>
                    <a:cubicBezTo>
                      <a:pt x="162941" y="132080"/>
                      <a:pt x="185166" y="142240"/>
                      <a:pt x="205105" y="158623"/>
                    </a:cubicBezTo>
                    <a:cubicBezTo>
                      <a:pt x="323977" y="256286"/>
                      <a:pt x="332486" y="545592"/>
                      <a:pt x="332486" y="548513"/>
                    </a:cubicBezTo>
                    <a:lnTo>
                      <a:pt x="332613" y="553339"/>
                    </a:lnTo>
                    <a:lnTo>
                      <a:pt x="337312" y="554482"/>
                    </a:lnTo>
                    <a:cubicBezTo>
                      <a:pt x="561848" y="606171"/>
                      <a:pt x="588518" y="744855"/>
                      <a:pt x="589661" y="802132"/>
                    </a:cubicBezTo>
                    <a:cubicBezTo>
                      <a:pt x="589661" y="804418"/>
                      <a:pt x="589661" y="806704"/>
                      <a:pt x="589661" y="808863"/>
                    </a:cubicBezTo>
                    <a:cubicBezTo>
                      <a:pt x="589788" y="888746"/>
                      <a:pt x="564134" y="941324"/>
                      <a:pt x="522605" y="961009"/>
                    </a:cubicBezTo>
                    <a:cubicBezTo>
                      <a:pt x="500126" y="971677"/>
                      <a:pt x="479933" y="975868"/>
                      <a:pt x="462026" y="975868"/>
                    </a:cubicBezTo>
                    <a:cubicBezTo>
                      <a:pt x="406908" y="975868"/>
                      <a:pt x="374142" y="935736"/>
                      <a:pt x="365125" y="919607"/>
                    </a:cubicBezTo>
                    <a:cubicBezTo>
                      <a:pt x="360934" y="911987"/>
                      <a:pt x="358013" y="897382"/>
                      <a:pt x="358013" y="880999"/>
                    </a:cubicBezTo>
                    <a:cubicBezTo>
                      <a:pt x="358013" y="861314"/>
                      <a:pt x="362077" y="838962"/>
                      <a:pt x="372618" y="823722"/>
                    </a:cubicBezTo>
                    <a:cubicBezTo>
                      <a:pt x="381635" y="810768"/>
                      <a:pt x="394843" y="804037"/>
                      <a:pt x="412496" y="804037"/>
                    </a:cubicBezTo>
                    <a:cubicBezTo>
                      <a:pt x="413385" y="804037"/>
                      <a:pt x="414147" y="804037"/>
                      <a:pt x="415036" y="804037"/>
                    </a:cubicBezTo>
                    <a:cubicBezTo>
                      <a:pt x="440309" y="804672"/>
                      <a:pt x="456946" y="813054"/>
                      <a:pt x="464820" y="828548"/>
                    </a:cubicBezTo>
                    <a:cubicBezTo>
                      <a:pt x="468376" y="835660"/>
                      <a:pt x="469646" y="843407"/>
                      <a:pt x="469646" y="850646"/>
                    </a:cubicBezTo>
                    <a:cubicBezTo>
                      <a:pt x="469646" y="863092"/>
                      <a:pt x="465709" y="874141"/>
                      <a:pt x="462915" y="877951"/>
                    </a:cubicBezTo>
                    <a:cubicBezTo>
                      <a:pt x="459994" y="882142"/>
                      <a:pt x="456184" y="884428"/>
                      <a:pt x="452628" y="885698"/>
                    </a:cubicBezTo>
                    <a:cubicBezTo>
                      <a:pt x="449580" y="886460"/>
                      <a:pt x="446532" y="886968"/>
                      <a:pt x="443357" y="886968"/>
                    </a:cubicBezTo>
                    <a:cubicBezTo>
                      <a:pt x="442468" y="886968"/>
                      <a:pt x="441452" y="886968"/>
                      <a:pt x="440436" y="886841"/>
                    </a:cubicBezTo>
                    <a:lnTo>
                      <a:pt x="440436" y="886841"/>
                    </a:lnTo>
                    <a:cubicBezTo>
                      <a:pt x="440436" y="886841"/>
                      <a:pt x="444881" y="894207"/>
                      <a:pt x="455549" y="894207"/>
                    </a:cubicBezTo>
                    <a:cubicBezTo>
                      <a:pt x="457200" y="894207"/>
                      <a:pt x="459105" y="894080"/>
                      <a:pt x="461137" y="893572"/>
                    </a:cubicBezTo>
                    <a:cubicBezTo>
                      <a:pt x="475107" y="889889"/>
                      <a:pt x="481838" y="884301"/>
                      <a:pt x="490855" y="868934"/>
                    </a:cubicBezTo>
                    <a:cubicBezTo>
                      <a:pt x="499364" y="854710"/>
                      <a:pt x="504571" y="835406"/>
                      <a:pt x="504571" y="813689"/>
                    </a:cubicBezTo>
                    <a:cubicBezTo>
                      <a:pt x="504571" y="787908"/>
                      <a:pt x="496951" y="758698"/>
                      <a:pt x="478155" y="730250"/>
                    </a:cubicBezTo>
                    <a:cubicBezTo>
                      <a:pt x="425196" y="649859"/>
                      <a:pt x="346075" y="646811"/>
                      <a:pt x="342773" y="646811"/>
                    </a:cubicBezTo>
                    <a:lnTo>
                      <a:pt x="336423" y="646684"/>
                    </a:lnTo>
                    <a:lnTo>
                      <a:pt x="336423" y="653034"/>
                    </a:lnTo>
                    <a:cubicBezTo>
                      <a:pt x="336423" y="662686"/>
                      <a:pt x="336423" y="672338"/>
                      <a:pt x="336423" y="681863"/>
                    </a:cubicBezTo>
                    <a:cubicBezTo>
                      <a:pt x="336423" y="818515"/>
                      <a:pt x="331597" y="945642"/>
                      <a:pt x="323469" y="1062482"/>
                    </a:cubicBezTo>
                    <a:lnTo>
                      <a:pt x="351028" y="1201420"/>
                    </a:lnTo>
                    <a:cubicBezTo>
                      <a:pt x="356362" y="1167003"/>
                      <a:pt x="364998" y="1139698"/>
                      <a:pt x="373761" y="1118997"/>
                    </a:cubicBezTo>
                    <a:cubicBezTo>
                      <a:pt x="401701" y="1053592"/>
                      <a:pt x="448691" y="1009777"/>
                      <a:pt x="509778" y="992124"/>
                    </a:cubicBezTo>
                    <a:cubicBezTo>
                      <a:pt x="530352" y="986155"/>
                      <a:pt x="550672" y="983234"/>
                      <a:pt x="570230" y="983234"/>
                    </a:cubicBezTo>
                    <a:cubicBezTo>
                      <a:pt x="617855" y="983234"/>
                      <a:pt x="661924" y="1000506"/>
                      <a:pt x="697992" y="1034161"/>
                    </a:cubicBezTo>
                    <a:cubicBezTo>
                      <a:pt x="738886" y="1072261"/>
                      <a:pt x="763651" y="1127760"/>
                      <a:pt x="763524" y="1176909"/>
                    </a:cubicBezTo>
                    <a:cubicBezTo>
                      <a:pt x="763524" y="1186307"/>
                      <a:pt x="762635" y="1195451"/>
                      <a:pt x="760730" y="1204214"/>
                    </a:cubicBezTo>
                    <a:cubicBezTo>
                      <a:pt x="749935" y="1254379"/>
                      <a:pt x="721487" y="1271778"/>
                      <a:pt x="699643" y="1277620"/>
                    </a:cubicBezTo>
                    <a:cubicBezTo>
                      <a:pt x="692150" y="1279652"/>
                      <a:pt x="684530" y="1280541"/>
                      <a:pt x="677037" y="1280541"/>
                    </a:cubicBezTo>
                    <a:cubicBezTo>
                      <a:pt x="649224" y="1280541"/>
                      <a:pt x="623316" y="1268095"/>
                      <a:pt x="609981" y="1253109"/>
                    </a:cubicBezTo>
                    <a:cubicBezTo>
                      <a:pt x="596138" y="1237615"/>
                      <a:pt x="590931" y="1229614"/>
                      <a:pt x="590931" y="1207643"/>
                    </a:cubicBezTo>
                    <a:cubicBezTo>
                      <a:pt x="590931" y="1181989"/>
                      <a:pt x="596392" y="1156716"/>
                      <a:pt x="616204" y="1150493"/>
                    </a:cubicBezTo>
                    <a:cubicBezTo>
                      <a:pt x="620903" y="1148969"/>
                      <a:pt x="625348" y="1148334"/>
                      <a:pt x="629285" y="1148334"/>
                    </a:cubicBezTo>
                    <a:cubicBezTo>
                      <a:pt x="650240" y="1148334"/>
                      <a:pt x="661162" y="1165733"/>
                      <a:pt x="663448" y="1171448"/>
                    </a:cubicBezTo>
                    <a:lnTo>
                      <a:pt x="663448" y="1171448"/>
                    </a:lnTo>
                    <a:cubicBezTo>
                      <a:pt x="663448" y="1171448"/>
                      <a:pt x="662940" y="1119759"/>
                      <a:pt x="605282" y="1118743"/>
                    </a:cubicBezTo>
                    <a:cubicBezTo>
                      <a:pt x="605028" y="1118743"/>
                      <a:pt x="604647" y="1118743"/>
                      <a:pt x="604393" y="1118743"/>
                    </a:cubicBezTo>
                    <a:cubicBezTo>
                      <a:pt x="593725" y="1118743"/>
                      <a:pt x="561086" y="1121918"/>
                      <a:pt x="534035" y="1150366"/>
                    </a:cubicBezTo>
                    <a:cubicBezTo>
                      <a:pt x="506984" y="1178814"/>
                      <a:pt x="493141" y="1223518"/>
                      <a:pt x="493141" y="1283335"/>
                    </a:cubicBezTo>
                    <a:cubicBezTo>
                      <a:pt x="493141" y="1289812"/>
                      <a:pt x="493268" y="1296416"/>
                      <a:pt x="493649" y="1303274"/>
                    </a:cubicBezTo>
                    <a:cubicBezTo>
                      <a:pt x="500634" y="1453896"/>
                      <a:pt x="590804" y="1577975"/>
                      <a:pt x="619125" y="1613535"/>
                    </a:cubicBezTo>
                    <a:cubicBezTo>
                      <a:pt x="624332" y="1620012"/>
                      <a:pt x="627380" y="1623568"/>
                      <a:pt x="627634" y="1623822"/>
                    </a:cubicBezTo>
                    <a:lnTo>
                      <a:pt x="631317" y="1627886"/>
                    </a:lnTo>
                    <a:lnTo>
                      <a:pt x="631444" y="1628140"/>
                    </a:lnTo>
                    <a:close/>
                  </a:path>
                </a:pathLst>
              </a:custGeom>
              <a:blipFill>
                <a:blip r:embed="rId62"/>
                <a:stretch>
                  <a:fillRect l="-880" t="-262" r="-1593" b="-328"/>
                </a:stretch>
              </a:blipFill>
            </p:spPr>
            <p:txBody>
              <a:bodyPr/>
              <a:lstStyle/>
              <a:p>
                <a:endParaRPr lang="en-NZ"/>
              </a:p>
            </p:txBody>
          </p:sp>
        </p:grpSp>
        <p:grpSp>
          <p:nvGrpSpPr>
            <p:cNvPr id="132" name="Group 132"/>
            <p:cNvGrpSpPr>
              <a:grpSpLocks noChangeAspect="1"/>
            </p:cNvGrpSpPr>
            <p:nvPr/>
          </p:nvGrpSpPr>
          <p:grpSpPr>
            <a:xfrm rot="-10800000">
              <a:off x="6808326" y="10510179"/>
              <a:ext cx="246371" cy="678868"/>
              <a:chOff x="0" y="0"/>
              <a:chExt cx="178092" cy="490728"/>
            </a:xfrm>
          </p:grpSpPr>
          <p:sp>
            <p:nvSpPr>
              <p:cNvPr id="133" name="Freeform 133"/>
              <p:cNvSpPr/>
              <p:nvPr/>
            </p:nvSpPr>
            <p:spPr>
              <a:xfrm>
                <a:off x="0" y="0"/>
                <a:ext cx="178054" cy="490728"/>
              </a:xfrm>
              <a:custGeom>
                <a:avLst/>
                <a:gdLst/>
                <a:ahLst/>
                <a:cxnLst/>
                <a:rect l="l" t="t" r="r" b="b"/>
                <a:pathLst>
                  <a:path w="178054" h="490728">
                    <a:moveTo>
                      <a:pt x="0" y="490728"/>
                    </a:moveTo>
                    <a:cubicBezTo>
                      <a:pt x="54483" y="430911"/>
                      <a:pt x="114300" y="380365"/>
                      <a:pt x="169926" y="351282"/>
                    </a:cubicBezTo>
                    <a:lnTo>
                      <a:pt x="178054" y="120650"/>
                    </a:lnTo>
                    <a:cubicBezTo>
                      <a:pt x="177673" y="116459"/>
                      <a:pt x="168656" y="25019"/>
                      <a:pt x="95504" y="0"/>
                    </a:cubicBezTo>
                    <a:lnTo>
                      <a:pt x="95504" y="0"/>
                    </a:lnTo>
                    <a:cubicBezTo>
                      <a:pt x="106934" y="21336"/>
                      <a:pt x="121666" y="60833"/>
                      <a:pt x="121666" y="122047"/>
                    </a:cubicBezTo>
                    <a:cubicBezTo>
                      <a:pt x="121666" y="203581"/>
                      <a:pt x="95377" y="323596"/>
                      <a:pt x="0" y="490728"/>
                    </a:cubicBezTo>
                    <a:close/>
                  </a:path>
                </a:pathLst>
              </a:custGeom>
              <a:blipFill>
                <a:blip r:embed="rId63"/>
                <a:stretch>
                  <a:fillRect l="-6426" t="-1413" r="-6640" b="-2127"/>
                </a:stretch>
              </a:blipFill>
            </p:spPr>
            <p:txBody>
              <a:bodyPr/>
              <a:lstStyle/>
              <a:p>
                <a:endParaRPr lang="en-NZ"/>
              </a:p>
            </p:txBody>
          </p:sp>
        </p:grpSp>
        <p:grpSp>
          <p:nvGrpSpPr>
            <p:cNvPr id="134" name="Group 134"/>
            <p:cNvGrpSpPr>
              <a:grpSpLocks noChangeAspect="1"/>
            </p:cNvGrpSpPr>
            <p:nvPr/>
          </p:nvGrpSpPr>
          <p:grpSpPr>
            <a:xfrm rot="-10800000">
              <a:off x="6869571" y="8499137"/>
              <a:ext cx="1373918" cy="1718377"/>
              <a:chOff x="0" y="0"/>
              <a:chExt cx="993153" cy="1242149"/>
            </a:xfrm>
          </p:grpSpPr>
          <p:sp>
            <p:nvSpPr>
              <p:cNvPr id="135" name="Freeform 135"/>
              <p:cNvSpPr/>
              <p:nvPr/>
            </p:nvSpPr>
            <p:spPr>
              <a:xfrm>
                <a:off x="0" y="127"/>
                <a:ext cx="993013" cy="1242060"/>
              </a:xfrm>
              <a:custGeom>
                <a:avLst/>
                <a:gdLst/>
                <a:ahLst/>
                <a:cxnLst/>
                <a:rect l="l" t="t" r="r" b="b"/>
                <a:pathLst>
                  <a:path w="993013" h="1242060">
                    <a:moveTo>
                      <a:pt x="24003" y="451612"/>
                    </a:moveTo>
                    <a:cubicBezTo>
                      <a:pt x="61214" y="418719"/>
                      <a:pt x="99822" y="404749"/>
                      <a:pt x="100203" y="404622"/>
                    </a:cubicBezTo>
                    <a:cubicBezTo>
                      <a:pt x="117094" y="397510"/>
                      <a:pt x="135001" y="391795"/>
                      <a:pt x="153543" y="387477"/>
                    </a:cubicBezTo>
                    <a:lnTo>
                      <a:pt x="73787" y="189738"/>
                    </a:lnTo>
                    <a:cubicBezTo>
                      <a:pt x="45593" y="176530"/>
                      <a:pt x="20828" y="160909"/>
                      <a:pt x="0" y="144272"/>
                    </a:cubicBezTo>
                    <a:lnTo>
                      <a:pt x="0" y="144272"/>
                    </a:lnTo>
                    <a:cubicBezTo>
                      <a:pt x="38989" y="192278"/>
                      <a:pt x="58928" y="256413"/>
                      <a:pt x="59690" y="335661"/>
                    </a:cubicBezTo>
                    <a:cubicBezTo>
                      <a:pt x="59563" y="337820"/>
                      <a:pt x="56134" y="390144"/>
                      <a:pt x="28829" y="442722"/>
                    </a:cubicBezTo>
                    <a:cubicBezTo>
                      <a:pt x="27305" y="445643"/>
                      <a:pt x="25781" y="448564"/>
                      <a:pt x="24003" y="451485"/>
                    </a:cubicBezTo>
                    <a:close/>
                    <a:moveTo>
                      <a:pt x="712343" y="770255"/>
                    </a:moveTo>
                    <a:lnTo>
                      <a:pt x="584073" y="122047"/>
                    </a:lnTo>
                    <a:cubicBezTo>
                      <a:pt x="471932" y="204343"/>
                      <a:pt x="364871" y="228981"/>
                      <a:pt x="282448" y="231648"/>
                    </a:cubicBezTo>
                    <a:cubicBezTo>
                      <a:pt x="277114" y="231775"/>
                      <a:pt x="271907" y="231902"/>
                      <a:pt x="266573" y="231902"/>
                    </a:cubicBezTo>
                    <a:cubicBezTo>
                      <a:pt x="200279" y="231902"/>
                      <a:pt x="140081" y="218059"/>
                      <a:pt x="89535" y="196723"/>
                    </a:cubicBezTo>
                    <a:lnTo>
                      <a:pt x="89535" y="196723"/>
                    </a:lnTo>
                    <a:lnTo>
                      <a:pt x="165481" y="384937"/>
                    </a:lnTo>
                    <a:cubicBezTo>
                      <a:pt x="188214" y="380492"/>
                      <a:pt x="211455" y="378206"/>
                      <a:pt x="234696" y="378206"/>
                    </a:cubicBezTo>
                    <a:cubicBezTo>
                      <a:pt x="249809" y="378206"/>
                      <a:pt x="265049" y="379222"/>
                      <a:pt x="279654" y="381127"/>
                    </a:cubicBezTo>
                    <a:cubicBezTo>
                      <a:pt x="465328" y="406273"/>
                      <a:pt x="613918" y="540258"/>
                      <a:pt x="712343" y="770128"/>
                    </a:cubicBezTo>
                    <a:close/>
                    <a:moveTo>
                      <a:pt x="936498" y="1242060"/>
                    </a:moveTo>
                    <a:lnTo>
                      <a:pt x="964184" y="789686"/>
                    </a:lnTo>
                    <a:lnTo>
                      <a:pt x="964184" y="789686"/>
                    </a:lnTo>
                    <a:cubicBezTo>
                      <a:pt x="964057" y="791210"/>
                      <a:pt x="963803" y="792734"/>
                      <a:pt x="963549" y="794385"/>
                    </a:cubicBezTo>
                    <a:cubicBezTo>
                      <a:pt x="957326" y="835533"/>
                      <a:pt x="931037" y="870839"/>
                      <a:pt x="894969" y="886714"/>
                    </a:cubicBezTo>
                    <a:cubicBezTo>
                      <a:pt x="881380" y="892683"/>
                      <a:pt x="867029" y="895731"/>
                      <a:pt x="852297" y="895731"/>
                    </a:cubicBezTo>
                    <a:cubicBezTo>
                      <a:pt x="827659" y="895731"/>
                      <a:pt x="802132" y="887349"/>
                      <a:pt x="777621" y="870966"/>
                    </a:cubicBezTo>
                    <a:cubicBezTo>
                      <a:pt x="751332" y="853313"/>
                      <a:pt x="737108" y="818007"/>
                      <a:pt x="737108" y="770636"/>
                    </a:cubicBezTo>
                    <a:cubicBezTo>
                      <a:pt x="737108" y="766826"/>
                      <a:pt x="737235" y="763016"/>
                      <a:pt x="737362" y="759079"/>
                    </a:cubicBezTo>
                    <a:cubicBezTo>
                      <a:pt x="742442" y="646938"/>
                      <a:pt x="823595" y="485267"/>
                      <a:pt x="989711" y="392811"/>
                    </a:cubicBezTo>
                    <a:lnTo>
                      <a:pt x="993013" y="330581"/>
                    </a:lnTo>
                    <a:lnTo>
                      <a:pt x="993013" y="330581"/>
                    </a:lnTo>
                    <a:cubicBezTo>
                      <a:pt x="992378" y="332486"/>
                      <a:pt x="991616" y="334137"/>
                      <a:pt x="990981" y="335788"/>
                    </a:cubicBezTo>
                    <a:cubicBezTo>
                      <a:pt x="990600" y="336677"/>
                      <a:pt x="949706" y="424942"/>
                      <a:pt x="872871" y="452374"/>
                    </a:cubicBezTo>
                    <a:cubicBezTo>
                      <a:pt x="858647" y="457454"/>
                      <a:pt x="844296" y="459994"/>
                      <a:pt x="829945" y="459994"/>
                    </a:cubicBezTo>
                    <a:cubicBezTo>
                      <a:pt x="809371" y="459994"/>
                      <a:pt x="788670" y="454914"/>
                      <a:pt x="767969" y="444627"/>
                    </a:cubicBezTo>
                    <a:cubicBezTo>
                      <a:pt x="695071" y="408432"/>
                      <a:pt x="658114" y="338963"/>
                      <a:pt x="658114" y="240157"/>
                    </a:cubicBezTo>
                    <a:cubicBezTo>
                      <a:pt x="658114" y="192786"/>
                      <a:pt x="666623" y="138684"/>
                      <a:pt x="683768" y="78359"/>
                    </a:cubicBezTo>
                    <a:cubicBezTo>
                      <a:pt x="690880" y="53340"/>
                      <a:pt x="701167" y="26924"/>
                      <a:pt x="713994" y="0"/>
                    </a:cubicBezTo>
                    <a:lnTo>
                      <a:pt x="713994" y="0"/>
                    </a:lnTo>
                    <a:cubicBezTo>
                      <a:pt x="674243" y="46355"/>
                      <a:pt x="634111" y="83947"/>
                      <a:pt x="594614" y="114173"/>
                    </a:cubicBezTo>
                    <a:lnTo>
                      <a:pt x="736854" y="832485"/>
                    </a:lnTo>
                    <a:cubicBezTo>
                      <a:pt x="738124" y="835787"/>
                      <a:pt x="739267" y="839216"/>
                      <a:pt x="740410" y="842518"/>
                    </a:cubicBezTo>
                    <a:cubicBezTo>
                      <a:pt x="804926" y="1024509"/>
                      <a:pt x="822325" y="1202309"/>
                      <a:pt x="825627" y="1242060"/>
                    </a:cubicBezTo>
                    <a:close/>
                  </a:path>
                </a:pathLst>
              </a:custGeom>
              <a:blipFill>
                <a:blip r:embed="rId64"/>
                <a:stretch>
                  <a:fillRect l="-534" t="-766" r="-833" b="-1116"/>
                </a:stretch>
              </a:blipFill>
            </p:spPr>
            <p:txBody>
              <a:bodyPr/>
              <a:lstStyle/>
              <a:p>
                <a:endParaRPr lang="en-NZ"/>
              </a:p>
            </p:txBody>
          </p:sp>
        </p:grpSp>
        <p:grpSp>
          <p:nvGrpSpPr>
            <p:cNvPr id="136" name="Group 136"/>
            <p:cNvGrpSpPr>
              <a:grpSpLocks noChangeAspect="1"/>
            </p:cNvGrpSpPr>
            <p:nvPr/>
          </p:nvGrpSpPr>
          <p:grpSpPr>
            <a:xfrm rot="-10800000">
              <a:off x="6885735" y="9097012"/>
              <a:ext cx="221071" cy="417880"/>
              <a:chOff x="0" y="0"/>
              <a:chExt cx="159804" cy="302070"/>
            </a:xfrm>
          </p:grpSpPr>
          <p:sp>
            <p:nvSpPr>
              <p:cNvPr id="137" name="Freeform 137"/>
              <p:cNvSpPr/>
              <p:nvPr/>
            </p:nvSpPr>
            <p:spPr>
              <a:xfrm>
                <a:off x="0" y="0"/>
                <a:ext cx="159766" cy="302133"/>
              </a:xfrm>
              <a:custGeom>
                <a:avLst/>
                <a:gdLst/>
                <a:ahLst/>
                <a:cxnLst/>
                <a:rect l="l" t="t" r="r" b="b"/>
                <a:pathLst>
                  <a:path w="159766" h="302133">
                    <a:moveTo>
                      <a:pt x="39751" y="302133"/>
                    </a:moveTo>
                    <a:cubicBezTo>
                      <a:pt x="44958" y="302133"/>
                      <a:pt x="49403" y="300863"/>
                      <a:pt x="52705" y="298450"/>
                    </a:cubicBezTo>
                    <a:cubicBezTo>
                      <a:pt x="54991" y="296799"/>
                      <a:pt x="56769" y="294767"/>
                      <a:pt x="58039" y="292100"/>
                    </a:cubicBezTo>
                    <a:lnTo>
                      <a:pt x="58039" y="292100"/>
                    </a:lnTo>
                    <a:cubicBezTo>
                      <a:pt x="56769" y="292227"/>
                      <a:pt x="55499" y="292354"/>
                      <a:pt x="54102" y="292354"/>
                    </a:cubicBezTo>
                    <a:cubicBezTo>
                      <a:pt x="49530" y="292354"/>
                      <a:pt x="44577" y="291465"/>
                      <a:pt x="39751" y="289052"/>
                    </a:cubicBezTo>
                    <a:cubicBezTo>
                      <a:pt x="29845" y="283972"/>
                      <a:pt x="23622" y="273812"/>
                      <a:pt x="21209" y="258699"/>
                    </a:cubicBezTo>
                    <a:cubicBezTo>
                      <a:pt x="20828" y="256667"/>
                      <a:pt x="20701" y="254635"/>
                      <a:pt x="20701" y="252603"/>
                    </a:cubicBezTo>
                    <a:cubicBezTo>
                      <a:pt x="20701" y="242443"/>
                      <a:pt x="25019" y="232664"/>
                      <a:pt x="33147" y="224282"/>
                    </a:cubicBezTo>
                    <a:cubicBezTo>
                      <a:pt x="45212" y="211963"/>
                      <a:pt x="64897" y="203962"/>
                      <a:pt x="81407" y="203962"/>
                    </a:cubicBezTo>
                    <a:cubicBezTo>
                      <a:pt x="83439" y="203962"/>
                      <a:pt x="85471" y="204089"/>
                      <a:pt x="87376" y="204343"/>
                    </a:cubicBezTo>
                    <a:cubicBezTo>
                      <a:pt x="88392" y="204343"/>
                      <a:pt x="112649" y="204851"/>
                      <a:pt x="129032" y="224282"/>
                    </a:cubicBezTo>
                    <a:cubicBezTo>
                      <a:pt x="138430" y="235331"/>
                      <a:pt x="143129" y="250063"/>
                      <a:pt x="143129" y="268097"/>
                    </a:cubicBezTo>
                    <a:lnTo>
                      <a:pt x="159766" y="0"/>
                    </a:lnTo>
                    <a:lnTo>
                      <a:pt x="159766" y="0"/>
                    </a:lnTo>
                    <a:cubicBezTo>
                      <a:pt x="118872" y="29464"/>
                      <a:pt x="4953" y="121920"/>
                      <a:pt x="0" y="243967"/>
                    </a:cubicBezTo>
                    <a:cubicBezTo>
                      <a:pt x="254" y="257175"/>
                      <a:pt x="5207" y="292735"/>
                      <a:pt x="25019" y="299339"/>
                    </a:cubicBezTo>
                    <a:cubicBezTo>
                      <a:pt x="30353" y="301117"/>
                      <a:pt x="35306" y="302006"/>
                      <a:pt x="39751" y="302006"/>
                    </a:cubicBezTo>
                    <a:close/>
                  </a:path>
                </a:pathLst>
              </a:custGeom>
              <a:blipFill>
                <a:blip r:embed="rId65"/>
                <a:stretch>
                  <a:fillRect l="-7583" t="-3039" r="-6422" b="-1668"/>
                </a:stretch>
              </a:blipFill>
            </p:spPr>
            <p:txBody>
              <a:bodyPr/>
              <a:lstStyle/>
              <a:p>
                <a:endParaRPr lang="en-NZ"/>
              </a:p>
            </p:txBody>
          </p:sp>
        </p:grpSp>
        <p:grpSp>
          <p:nvGrpSpPr>
            <p:cNvPr id="138" name="Group 138"/>
            <p:cNvGrpSpPr>
              <a:grpSpLocks noChangeAspect="1"/>
            </p:cNvGrpSpPr>
            <p:nvPr/>
          </p:nvGrpSpPr>
          <p:grpSpPr>
            <a:xfrm rot="-10800000">
              <a:off x="7314807" y="10070952"/>
              <a:ext cx="1430473" cy="1448165"/>
              <a:chOff x="0" y="0"/>
              <a:chExt cx="1034034" cy="1046823"/>
            </a:xfrm>
          </p:grpSpPr>
          <p:sp>
            <p:nvSpPr>
              <p:cNvPr id="139" name="Freeform 139"/>
              <p:cNvSpPr/>
              <p:nvPr/>
            </p:nvSpPr>
            <p:spPr>
              <a:xfrm>
                <a:off x="0" y="0"/>
                <a:ext cx="1034034" cy="1046861"/>
              </a:xfrm>
              <a:custGeom>
                <a:avLst/>
                <a:gdLst/>
                <a:ahLst/>
                <a:cxnLst/>
                <a:rect l="l" t="t" r="r" b="b"/>
                <a:pathLst>
                  <a:path w="1034034" h="1046861">
                    <a:moveTo>
                      <a:pt x="791337" y="621411"/>
                    </a:moveTo>
                    <a:cubicBezTo>
                      <a:pt x="793623" y="621411"/>
                      <a:pt x="796036" y="621411"/>
                      <a:pt x="798576" y="621284"/>
                    </a:cubicBezTo>
                    <a:cubicBezTo>
                      <a:pt x="813816" y="620649"/>
                      <a:pt x="834009" y="615696"/>
                      <a:pt x="856361" y="606425"/>
                    </a:cubicBezTo>
                    <a:lnTo>
                      <a:pt x="847471" y="561340"/>
                    </a:lnTo>
                    <a:cubicBezTo>
                      <a:pt x="835025" y="572770"/>
                      <a:pt x="821309" y="581279"/>
                      <a:pt x="806704" y="586359"/>
                    </a:cubicBezTo>
                    <a:cubicBezTo>
                      <a:pt x="805434" y="586613"/>
                      <a:pt x="791845" y="589788"/>
                      <a:pt x="775208" y="589788"/>
                    </a:cubicBezTo>
                    <a:cubicBezTo>
                      <a:pt x="755142" y="589788"/>
                      <a:pt x="730885" y="585216"/>
                      <a:pt x="718947" y="565531"/>
                    </a:cubicBezTo>
                    <a:lnTo>
                      <a:pt x="718947" y="565531"/>
                    </a:lnTo>
                    <a:cubicBezTo>
                      <a:pt x="717804" y="580771"/>
                      <a:pt x="727710" y="619252"/>
                      <a:pt x="786511" y="621284"/>
                    </a:cubicBezTo>
                    <a:cubicBezTo>
                      <a:pt x="788162" y="621284"/>
                      <a:pt x="789686" y="621284"/>
                      <a:pt x="791337" y="621284"/>
                    </a:cubicBezTo>
                    <a:close/>
                    <a:moveTo>
                      <a:pt x="323088" y="1046861"/>
                    </a:moveTo>
                    <a:lnTo>
                      <a:pt x="319659" y="1042670"/>
                    </a:lnTo>
                    <a:cubicBezTo>
                      <a:pt x="252730" y="957072"/>
                      <a:pt x="218694" y="840486"/>
                      <a:pt x="218694" y="716788"/>
                    </a:cubicBezTo>
                    <a:cubicBezTo>
                      <a:pt x="218694" y="681990"/>
                      <a:pt x="221361" y="646684"/>
                      <a:pt x="226822" y="611251"/>
                    </a:cubicBezTo>
                    <a:lnTo>
                      <a:pt x="136652" y="387477"/>
                    </a:lnTo>
                    <a:cubicBezTo>
                      <a:pt x="10160" y="623443"/>
                      <a:pt x="0" y="897890"/>
                      <a:pt x="0" y="979678"/>
                    </a:cubicBezTo>
                    <a:cubicBezTo>
                      <a:pt x="0" y="983234"/>
                      <a:pt x="0" y="986536"/>
                      <a:pt x="0" y="989330"/>
                    </a:cubicBezTo>
                    <a:cubicBezTo>
                      <a:pt x="16891" y="986536"/>
                      <a:pt x="52070" y="981710"/>
                      <a:pt x="95377" y="981710"/>
                    </a:cubicBezTo>
                    <a:cubicBezTo>
                      <a:pt x="164592" y="981710"/>
                      <a:pt x="254508" y="994029"/>
                      <a:pt x="323088" y="1046734"/>
                    </a:cubicBezTo>
                    <a:close/>
                    <a:moveTo>
                      <a:pt x="867664" y="601345"/>
                    </a:moveTo>
                    <a:cubicBezTo>
                      <a:pt x="907034" y="582676"/>
                      <a:pt x="950849" y="550799"/>
                      <a:pt x="983234" y="504825"/>
                    </a:cubicBezTo>
                    <a:cubicBezTo>
                      <a:pt x="1017016" y="456819"/>
                      <a:pt x="1034034" y="400050"/>
                      <a:pt x="1034034" y="337058"/>
                    </a:cubicBezTo>
                    <a:cubicBezTo>
                      <a:pt x="1034034" y="297307"/>
                      <a:pt x="1027176" y="255143"/>
                      <a:pt x="1013587" y="211074"/>
                    </a:cubicBezTo>
                    <a:cubicBezTo>
                      <a:pt x="982345" y="110490"/>
                      <a:pt x="882015" y="30480"/>
                      <a:pt x="758063" y="7112"/>
                    </a:cubicBezTo>
                    <a:cubicBezTo>
                      <a:pt x="755269" y="6604"/>
                      <a:pt x="752475" y="6096"/>
                      <a:pt x="749808" y="5588"/>
                    </a:cubicBezTo>
                    <a:lnTo>
                      <a:pt x="749808" y="5588"/>
                    </a:lnTo>
                    <a:lnTo>
                      <a:pt x="777748" y="147066"/>
                    </a:lnTo>
                    <a:cubicBezTo>
                      <a:pt x="784225" y="150241"/>
                      <a:pt x="790575" y="153670"/>
                      <a:pt x="796798" y="157353"/>
                    </a:cubicBezTo>
                    <a:cubicBezTo>
                      <a:pt x="872871" y="202184"/>
                      <a:pt x="916051" y="283337"/>
                      <a:pt x="916051" y="378333"/>
                    </a:cubicBezTo>
                    <a:cubicBezTo>
                      <a:pt x="916051" y="388620"/>
                      <a:pt x="915543" y="399034"/>
                      <a:pt x="914527" y="409702"/>
                    </a:cubicBezTo>
                    <a:cubicBezTo>
                      <a:pt x="908939" y="467106"/>
                      <a:pt x="887984" y="517779"/>
                      <a:pt x="857758" y="551053"/>
                    </a:cubicBezTo>
                    <a:lnTo>
                      <a:pt x="867664" y="601345"/>
                    </a:lnTo>
                    <a:close/>
                    <a:moveTo>
                      <a:pt x="230886" y="588772"/>
                    </a:moveTo>
                    <a:cubicBezTo>
                      <a:pt x="242443" y="526669"/>
                      <a:pt x="262382" y="464947"/>
                      <a:pt x="290957" y="406400"/>
                    </a:cubicBezTo>
                    <a:cubicBezTo>
                      <a:pt x="359410" y="265811"/>
                      <a:pt x="463423" y="165608"/>
                      <a:pt x="576453" y="131572"/>
                    </a:cubicBezTo>
                    <a:cubicBezTo>
                      <a:pt x="604139" y="123190"/>
                      <a:pt x="631698" y="119126"/>
                      <a:pt x="658876" y="119126"/>
                    </a:cubicBezTo>
                    <a:cubicBezTo>
                      <a:pt x="695071" y="119126"/>
                      <a:pt x="730504" y="126492"/>
                      <a:pt x="764413" y="140970"/>
                    </a:cubicBezTo>
                    <a:lnTo>
                      <a:pt x="764413" y="140970"/>
                    </a:lnTo>
                    <a:lnTo>
                      <a:pt x="737108" y="3683"/>
                    </a:lnTo>
                    <a:cubicBezTo>
                      <a:pt x="718566" y="1270"/>
                      <a:pt x="700024" y="0"/>
                      <a:pt x="681355" y="0"/>
                    </a:cubicBezTo>
                    <a:cubicBezTo>
                      <a:pt x="519049" y="0"/>
                      <a:pt x="352933" y="94107"/>
                      <a:pt x="215646" y="266700"/>
                    </a:cubicBezTo>
                    <a:cubicBezTo>
                      <a:pt x="188595" y="300736"/>
                      <a:pt x="164846" y="336804"/>
                      <a:pt x="144145" y="373888"/>
                    </a:cubicBezTo>
                    <a:lnTo>
                      <a:pt x="230886" y="588772"/>
                    </a:lnTo>
                    <a:close/>
                  </a:path>
                </a:pathLst>
              </a:custGeom>
              <a:blipFill>
                <a:blip r:embed="rId66"/>
                <a:stretch>
                  <a:fillRect l="-666" t="-765" r="-1316" b="-884"/>
                </a:stretch>
              </a:blipFill>
            </p:spPr>
            <p:txBody>
              <a:bodyPr/>
              <a:lstStyle/>
              <a:p>
                <a:endParaRPr lang="en-NZ"/>
              </a:p>
            </p:txBody>
          </p:sp>
        </p:grpSp>
        <p:grpSp>
          <p:nvGrpSpPr>
            <p:cNvPr id="140" name="Group 140"/>
            <p:cNvGrpSpPr>
              <a:grpSpLocks noChangeAspect="1"/>
            </p:cNvGrpSpPr>
            <p:nvPr/>
          </p:nvGrpSpPr>
          <p:grpSpPr>
            <a:xfrm rot="-10800000">
              <a:off x="7644297" y="8818191"/>
              <a:ext cx="1055567" cy="998116"/>
              <a:chOff x="0" y="0"/>
              <a:chExt cx="763029" cy="721500"/>
            </a:xfrm>
          </p:grpSpPr>
          <p:sp>
            <p:nvSpPr>
              <p:cNvPr id="141" name="Freeform 141"/>
              <p:cNvSpPr/>
              <p:nvPr/>
            </p:nvSpPr>
            <p:spPr>
              <a:xfrm>
                <a:off x="0" y="0"/>
                <a:ext cx="763016" cy="721487"/>
              </a:xfrm>
              <a:custGeom>
                <a:avLst/>
                <a:gdLst/>
                <a:ahLst/>
                <a:cxnLst/>
                <a:rect l="l" t="t" r="r" b="b"/>
                <a:pathLst>
                  <a:path w="763016" h="721487">
                    <a:moveTo>
                      <a:pt x="467868" y="361569"/>
                    </a:moveTo>
                    <a:lnTo>
                      <a:pt x="468503" y="361061"/>
                    </a:lnTo>
                    <a:cubicBezTo>
                      <a:pt x="501523" y="335153"/>
                      <a:pt x="532130" y="322199"/>
                      <a:pt x="559816" y="322199"/>
                    </a:cubicBezTo>
                    <a:cubicBezTo>
                      <a:pt x="564769" y="322199"/>
                      <a:pt x="569722" y="322580"/>
                      <a:pt x="574548" y="323469"/>
                    </a:cubicBezTo>
                    <a:lnTo>
                      <a:pt x="574548" y="323469"/>
                    </a:lnTo>
                    <a:lnTo>
                      <a:pt x="548259" y="258318"/>
                    </a:lnTo>
                    <a:cubicBezTo>
                      <a:pt x="529336" y="263779"/>
                      <a:pt x="512953" y="271907"/>
                      <a:pt x="500634" y="280543"/>
                    </a:cubicBezTo>
                    <a:cubicBezTo>
                      <a:pt x="481330" y="294005"/>
                      <a:pt x="470027" y="311150"/>
                      <a:pt x="466852" y="331724"/>
                    </a:cubicBezTo>
                    <a:cubicBezTo>
                      <a:pt x="466217" y="335788"/>
                      <a:pt x="465963" y="339852"/>
                      <a:pt x="465963" y="343662"/>
                    </a:cubicBezTo>
                    <a:cubicBezTo>
                      <a:pt x="465963" y="350266"/>
                      <a:pt x="466725" y="356362"/>
                      <a:pt x="467868" y="361569"/>
                    </a:cubicBezTo>
                    <a:close/>
                    <a:moveTo>
                      <a:pt x="704596" y="613791"/>
                    </a:moveTo>
                    <a:cubicBezTo>
                      <a:pt x="710438" y="606679"/>
                      <a:pt x="716026" y="599186"/>
                      <a:pt x="721106" y="591439"/>
                    </a:cubicBezTo>
                    <a:cubicBezTo>
                      <a:pt x="748919" y="549529"/>
                      <a:pt x="763016" y="501904"/>
                      <a:pt x="763016" y="453898"/>
                    </a:cubicBezTo>
                    <a:cubicBezTo>
                      <a:pt x="763016" y="425577"/>
                      <a:pt x="758063" y="397002"/>
                      <a:pt x="748030" y="369443"/>
                    </a:cubicBezTo>
                    <a:cubicBezTo>
                      <a:pt x="727202" y="312039"/>
                      <a:pt x="691134" y="273685"/>
                      <a:pt x="643636" y="258699"/>
                    </a:cubicBezTo>
                    <a:cubicBezTo>
                      <a:pt x="627634" y="253619"/>
                      <a:pt x="611632" y="251460"/>
                      <a:pt x="596265" y="251460"/>
                    </a:cubicBezTo>
                    <a:cubicBezTo>
                      <a:pt x="583692" y="251460"/>
                      <a:pt x="571500" y="252857"/>
                      <a:pt x="560070" y="255397"/>
                    </a:cubicBezTo>
                    <a:lnTo>
                      <a:pt x="589153" y="327406"/>
                    </a:lnTo>
                    <a:cubicBezTo>
                      <a:pt x="624713" y="340868"/>
                      <a:pt x="639699" y="375412"/>
                      <a:pt x="640334" y="377063"/>
                    </a:cubicBezTo>
                    <a:cubicBezTo>
                      <a:pt x="651637" y="404368"/>
                      <a:pt x="657225" y="429387"/>
                      <a:pt x="657225" y="452120"/>
                    </a:cubicBezTo>
                    <a:cubicBezTo>
                      <a:pt x="657225" y="463804"/>
                      <a:pt x="655701" y="474853"/>
                      <a:pt x="652780" y="485267"/>
                    </a:cubicBezTo>
                    <a:lnTo>
                      <a:pt x="704596" y="613791"/>
                    </a:lnTo>
                    <a:close/>
                    <a:moveTo>
                      <a:pt x="287401" y="684276"/>
                    </a:moveTo>
                    <a:lnTo>
                      <a:pt x="5969" y="250444"/>
                    </a:lnTo>
                    <a:lnTo>
                      <a:pt x="5969" y="250444"/>
                    </a:lnTo>
                    <a:cubicBezTo>
                      <a:pt x="24003" y="358394"/>
                      <a:pt x="83058" y="512699"/>
                      <a:pt x="188849" y="614172"/>
                    </a:cubicBezTo>
                    <a:cubicBezTo>
                      <a:pt x="219456" y="643636"/>
                      <a:pt x="252349" y="667004"/>
                      <a:pt x="287274" y="684276"/>
                    </a:cubicBezTo>
                    <a:close/>
                    <a:moveTo>
                      <a:pt x="448564" y="721487"/>
                    </a:moveTo>
                    <a:cubicBezTo>
                      <a:pt x="455803" y="721487"/>
                      <a:pt x="463042" y="721360"/>
                      <a:pt x="470408" y="720852"/>
                    </a:cubicBezTo>
                    <a:cubicBezTo>
                      <a:pt x="564388" y="715899"/>
                      <a:pt x="642874" y="681863"/>
                      <a:pt x="695833" y="623951"/>
                    </a:cubicBezTo>
                    <a:lnTo>
                      <a:pt x="646430" y="501904"/>
                    </a:lnTo>
                    <a:cubicBezTo>
                      <a:pt x="646176" y="502539"/>
                      <a:pt x="645795" y="503047"/>
                      <a:pt x="645541" y="503682"/>
                    </a:cubicBezTo>
                    <a:cubicBezTo>
                      <a:pt x="622554" y="549529"/>
                      <a:pt x="574294" y="562356"/>
                      <a:pt x="572008" y="562991"/>
                    </a:cubicBezTo>
                    <a:cubicBezTo>
                      <a:pt x="545592" y="568960"/>
                      <a:pt x="520700" y="572008"/>
                      <a:pt x="497459" y="572008"/>
                    </a:cubicBezTo>
                    <a:cubicBezTo>
                      <a:pt x="446913" y="572008"/>
                      <a:pt x="404241" y="557911"/>
                      <a:pt x="370078" y="529590"/>
                    </a:cubicBezTo>
                    <a:cubicBezTo>
                      <a:pt x="307086" y="477647"/>
                      <a:pt x="284861" y="386080"/>
                      <a:pt x="284861" y="313690"/>
                    </a:cubicBezTo>
                    <a:cubicBezTo>
                      <a:pt x="284861" y="310007"/>
                      <a:pt x="284861" y="306324"/>
                      <a:pt x="284988" y="302641"/>
                    </a:cubicBezTo>
                    <a:cubicBezTo>
                      <a:pt x="286004" y="268732"/>
                      <a:pt x="295402" y="240030"/>
                      <a:pt x="308991" y="216154"/>
                    </a:cubicBezTo>
                    <a:lnTo>
                      <a:pt x="308991" y="216154"/>
                    </a:lnTo>
                    <a:cubicBezTo>
                      <a:pt x="279908" y="240665"/>
                      <a:pt x="239522" y="258953"/>
                      <a:pt x="183896" y="258953"/>
                    </a:cubicBezTo>
                    <a:cubicBezTo>
                      <a:pt x="182245" y="258953"/>
                      <a:pt x="180467" y="258953"/>
                      <a:pt x="178816" y="258953"/>
                    </a:cubicBezTo>
                    <a:cubicBezTo>
                      <a:pt x="95377" y="257556"/>
                      <a:pt x="40640" y="206248"/>
                      <a:pt x="32385" y="121666"/>
                    </a:cubicBezTo>
                    <a:cubicBezTo>
                      <a:pt x="31750" y="115316"/>
                      <a:pt x="31496" y="108966"/>
                      <a:pt x="31496" y="102489"/>
                    </a:cubicBezTo>
                    <a:cubicBezTo>
                      <a:pt x="31496" y="65405"/>
                      <a:pt x="41275" y="26924"/>
                      <a:pt x="59436" y="0"/>
                    </a:cubicBezTo>
                    <a:lnTo>
                      <a:pt x="59436" y="0"/>
                    </a:lnTo>
                    <a:cubicBezTo>
                      <a:pt x="57277" y="1778"/>
                      <a:pt x="55245" y="3556"/>
                      <a:pt x="53213" y="5461"/>
                    </a:cubicBezTo>
                    <a:cubicBezTo>
                      <a:pt x="18796" y="37846"/>
                      <a:pt x="889" y="97790"/>
                      <a:pt x="0" y="183515"/>
                    </a:cubicBezTo>
                    <a:cubicBezTo>
                      <a:pt x="0" y="184531"/>
                      <a:pt x="0" y="185420"/>
                      <a:pt x="0" y="186436"/>
                    </a:cubicBezTo>
                    <a:cubicBezTo>
                      <a:pt x="0" y="197358"/>
                      <a:pt x="635" y="209423"/>
                      <a:pt x="2159" y="222377"/>
                    </a:cubicBezTo>
                    <a:lnTo>
                      <a:pt x="307721" y="693674"/>
                    </a:lnTo>
                    <a:cubicBezTo>
                      <a:pt x="351663" y="712216"/>
                      <a:pt x="398653" y="721487"/>
                      <a:pt x="448437" y="721487"/>
                    </a:cubicBezTo>
                    <a:close/>
                  </a:path>
                </a:pathLst>
              </a:custGeom>
              <a:blipFill>
                <a:blip r:embed="rId67"/>
                <a:stretch>
                  <a:fillRect l="-1436" t="-1637" r="-1591" b="-675"/>
                </a:stretch>
              </a:blipFill>
            </p:spPr>
            <p:txBody>
              <a:bodyPr/>
              <a:lstStyle/>
              <a:p>
                <a:endParaRPr lang="en-NZ"/>
              </a:p>
            </p:txBody>
          </p:sp>
        </p:grpSp>
        <p:grpSp>
          <p:nvGrpSpPr>
            <p:cNvPr id="142" name="Group 142"/>
            <p:cNvGrpSpPr>
              <a:grpSpLocks noChangeAspect="1"/>
            </p:cNvGrpSpPr>
            <p:nvPr/>
          </p:nvGrpSpPr>
          <p:grpSpPr>
            <a:xfrm rot="-10800000">
              <a:off x="6830006" y="9792799"/>
              <a:ext cx="324764" cy="702973"/>
              <a:chOff x="0" y="0"/>
              <a:chExt cx="234760" cy="508152"/>
            </a:xfrm>
          </p:grpSpPr>
          <p:sp>
            <p:nvSpPr>
              <p:cNvPr id="143" name="Freeform 143"/>
              <p:cNvSpPr/>
              <p:nvPr/>
            </p:nvSpPr>
            <p:spPr>
              <a:xfrm>
                <a:off x="0" y="0"/>
                <a:ext cx="234823" cy="508127"/>
              </a:xfrm>
              <a:custGeom>
                <a:avLst/>
                <a:gdLst/>
                <a:ahLst/>
                <a:cxnLst/>
                <a:rect l="l" t="t" r="r" b="b"/>
                <a:pathLst>
                  <a:path w="234823" h="508127">
                    <a:moveTo>
                      <a:pt x="61214" y="508127"/>
                    </a:moveTo>
                    <a:lnTo>
                      <a:pt x="63754" y="508000"/>
                    </a:lnTo>
                    <a:lnTo>
                      <a:pt x="66167" y="507619"/>
                    </a:lnTo>
                    <a:cubicBezTo>
                      <a:pt x="40005" y="501269"/>
                      <a:pt x="28956" y="477520"/>
                      <a:pt x="28956" y="460375"/>
                    </a:cubicBezTo>
                    <a:cubicBezTo>
                      <a:pt x="28956" y="459359"/>
                      <a:pt x="28956" y="458470"/>
                      <a:pt x="29083" y="457454"/>
                    </a:cubicBezTo>
                    <a:cubicBezTo>
                      <a:pt x="33655" y="396621"/>
                      <a:pt x="68326" y="363093"/>
                      <a:pt x="126746" y="363093"/>
                    </a:cubicBezTo>
                    <a:cubicBezTo>
                      <a:pt x="153924" y="363093"/>
                      <a:pt x="176149" y="375412"/>
                      <a:pt x="191135" y="398780"/>
                    </a:cubicBezTo>
                    <a:cubicBezTo>
                      <a:pt x="201168" y="414401"/>
                      <a:pt x="207264" y="433959"/>
                      <a:pt x="210312" y="453771"/>
                    </a:cubicBezTo>
                    <a:lnTo>
                      <a:pt x="234823" y="0"/>
                    </a:lnTo>
                    <a:lnTo>
                      <a:pt x="234823" y="0"/>
                    </a:lnTo>
                    <a:cubicBezTo>
                      <a:pt x="179832" y="52578"/>
                      <a:pt x="127" y="238252"/>
                      <a:pt x="0" y="417703"/>
                    </a:cubicBezTo>
                    <a:cubicBezTo>
                      <a:pt x="0" y="418592"/>
                      <a:pt x="0" y="419481"/>
                      <a:pt x="0" y="420370"/>
                    </a:cubicBezTo>
                    <a:cubicBezTo>
                      <a:pt x="254" y="433451"/>
                      <a:pt x="4445" y="471043"/>
                      <a:pt x="20193" y="486791"/>
                    </a:cubicBezTo>
                    <a:cubicBezTo>
                      <a:pt x="38735" y="505333"/>
                      <a:pt x="53721" y="508127"/>
                      <a:pt x="61214" y="508127"/>
                    </a:cubicBezTo>
                    <a:close/>
                  </a:path>
                </a:pathLst>
              </a:custGeom>
              <a:blipFill>
                <a:blip r:embed="rId68"/>
                <a:stretch>
                  <a:fillRect l="-2639" t="-1882" r="-3504" b="-1884"/>
                </a:stretch>
              </a:blipFill>
            </p:spPr>
            <p:txBody>
              <a:bodyPr/>
              <a:lstStyle/>
              <a:p>
                <a:endParaRPr lang="en-NZ"/>
              </a:p>
            </p:txBody>
          </p:sp>
        </p:grpSp>
        <p:grpSp>
          <p:nvGrpSpPr>
            <p:cNvPr id="144" name="Group 144"/>
            <p:cNvGrpSpPr>
              <a:grpSpLocks noChangeAspect="1"/>
            </p:cNvGrpSpPr>
            <p:nvPr/>
          </p:nvGrpSpPr>
          <p:grpSpPr>
            <a:xfrm rot="-10800000">
              <a:off x="6784045" y="8474768"/>
              <a:ext cx="1989309" cy="3068699"/>
              <a:chOff x="0" y="0"/>
              <a:chExt cx="1437996" cy="2218246"/>
            </a:xfrm>
          </p:grpSpPr>
          <p:sp>
            <p:nvSpPr>
              <p:cNvPr id="145" name="Freeform 145"/>
              <p:cNvSpPr/>
              <p:nvPr/>
            </p:nvSpPr>
            <p:spPr>
              <a:xfrm>
                <a:off x="2701" y="0"/>
                <a:ext cx="1435447" cy="2218182"/>
              </a:xfrm>
              <a:custGeom>
                <a:avLst/>
                <a:gdLst/>
                <a:ahLst/>
                <a:cxnLst/>
                <a:rect l="l" t="t" r="r" b="b"/>
                <a:pathLst>
                  <a:path w="1435447" h="2218182">
                    <a:moveTo>
                      <a:pt x="499076" y="1987550"/>
                    </a:moveTo>
                    <a:lnTo>
                      <a:pt x="514062" y="1987296"/>
                    </a:lnTo>
                    <a:lnTo>
                      <a:pt x="521682" y="1986915"/>
                    </a:lnTo>
                    <a:cubicBezTo>
                      <a:pt x="617059" y="1981835"/>
                      <a:pt x="697577" y="1947926"/>
                      <a:pt x="753457" y="1890395"/>
                    </a:cubicBezTo>
                    <a:lnTo>
                      <a:pt x="746218" y="1872488"/>
                    </a:lnTo>
                    <a:cubicBezTo>
                      <a:pt x="693259" y="1930400"/>
                      <a:pt x="614773" y="1964436"/>
                      <a:pt x="520793" y="1969389"/>
                    </a:cubicBezTo>
                    <a:lnTo>
                      <a:pt x="506188" y="1970024"/>
                    </a:lnTo>
                    <a:lnTo>
                      <a:pt x="498949" y="1970024"/>
                    </a:lnTo>
                    <a:cubicBezTo>
                      <a:pt x="449165" y="1970024"/>
                      <a:pt x="402175" y="1960753"/>
                      <a:pt x="358233" y="1942211"/>
                    </a:cubicBezTo>
                    <a:lnTo>
                      <a:pt x="358233" y="1942211"/>
                    </a:lnTo>
                    <a:lnTo>
                      <a:pt x="374489" y="1967230"/>
                    </a:lnTo>
                    <a:cubicBezTo>
                      <a:pt x="413859" y="1980819"/>
                      <a:pt x="455515" y="1987550"/>
                      <a:pt x="499203" y="1987550"/>
                    </a:cubicBezTo>
                    <a:close/>
                    <a:moveTo>
                      <a:pt x="703165" y="1733804"/>
                    </a:moveTo>
                    <a:lnTo>
                      <a:pt x="707610" y="1712341"/>
                    </a:lnTo>
                    <a:lnTo>
                      <a:pt x="707610" y="1700657"/>
                    </a:lnTo>
                    <a:cubicBezTo>
                      <a:pt x="707610" y="1677924"/>
                      <a:pt x="701895" y="1652905"/>
                      <a:pt x="690719" y="1625600"/>
                    </a:cubicBezTo>
                    <a:cubicBezTo>
                      <a:pt x="690084" y="1623949"/>
                      <a:pt x="674971" y="1589405"/>
                      <a:pt x="639538" y="1575943"/>
                    </a:cubicBezTo>
                    <a:lnTo>
                      <a:pt x="639538" y="1575943"/>
                    </a:lnTo>
                    <a:lnTo>
                      <a:pt x="649952" y="1601724"/>
                    </a:lnTo>
                    <a:cubicBezTo>
                      <a:pt x="666843" y="1614551"/>
                      <a:pt x="674463" y="1632077"/>
                      <a:pt x="674463" y="1632331"/>
                    </a:cubicBezTo>
                    <a:cubicBezTo>
                      <a:pt x="684877" y="1657604"/>
                      <a:pt x="690084" y="1680591"/>
                      <a:pt x="689957" y="1701165"/>
                    </a:cubicBezTo>
                    <a:lnTo>
                      <a:pt x="703165" y="1733804"/>
                    </a:lnTo>
                    <a:close/>
                    <a:moveTo>
                      <a:pt x="522698" y="1644015"/>
                    </a:moveTo>
                    <a:lnTo>
                      <a:pt x="528286" y="1642872"/>
                    </a:lnTo>
                    <a:lnTo>
                      <a:pt x="521301" y="1631696"/>
                    </a:lnTo>
                    <a:lnTo>
                      <a:pt x="531715" y="1622044"/>
                    </a:lnTo>
                    <a:cubicBezTo>
                      <a:pt x="560798" y="1599565"/>
                      <a:pt x="587214" y="1588262"/>
                      <a:pt x="610328" y="1588262"/>
                    </a:cubicBezTo>
                    <a:lnTo>
                      <a:pt x="621504" y="1588897"/>
                    </a:lnTo>
                    <a:lnTo>
                      <a:pt x="626838" y="1590294"/>
                    </a:lnTo>
                    <a:lnTo>
                      <a:pt x="631283" y="1591564"/>
                    </a:lnTo>
                    <a:lnTo>
                      <a:pt x="633315" y="1592326"/>
                    </a:lnTo>
                    <a:lnTo>
                      <a:pt x="625060" y="1571879"/>
                    </a:lnTo>
                    <a:lnTo>
                      <a:pt x="615281" y="1570609"/>
                    </a:lnTo>
                    <a:lnTo>
                      <a:pt x="610328" y="1570609"/>
                    </a:lnTo>
                    <a:cubicBezTo>
                      <a:pt x="582642" y="1570609"/>
                      <a:pt x="552035" y="1583690"/>
                      <a:pt x="519015" y="1609471"/>
                    </a:cubicBezTo>
                    <a:lnTo>
                      <a:pt x="516475" y="1598676"/>
                    </a:lnTo>
                    <a:lnTo>
                      <a:pt x="516475" y="1592072"/>
                    </a:lnTo>
                    <a:lnTo>
                      <a:pt x="516729" y="1584198"/>
                    </a:lnTo>
                    <a:lnTo>
                      <a:pt x="517364" y="1580134"/>
                    </a:lnTo>
                    <a:cubicBezTo>
                      <a:pt x="520539" y="1559687"/>
                      <a:pt x="531842" y="1542415"/>
                      <a:pt x="551146" y="1528953"/>
                    </a:cubicBezTo>
                    <a:cubicBezTo>
                      <a:pt x="563465" y="1520317"/>
                      <a:pt x="579848" y="1512189"/>
                      <a:pt x="598771" y="1506728"/>
                    </a:cubicBezTo>
                    <a:lnTo>
                      <a:pt x="592167" y="1490345"/>
                    </a:lnTo>
                    <a:cubicBezTo>
                      <a:pt x="571847" y="1496441"/>
                      <a:pt x="554321" y="1505204"/>
                      <a:pt x="540986" y="1514475"/>
                    </a:cubicBezTo>
                    <a:cubicBezTo>
                      <a:pt x="477740" y="1558671"/>
                      <a:pt x="503267" y="1624203"/>
                      <a:pt x="506696" y="1631442"/>
                    </a:cubicBezTo>
                    <a:lnTo>
                      <a:pt x="518126" y="1643761"/>
                    </a:lnTo>
                    <a:close/>
                    <a:moveTo>
                      <a:pt x="762474" y="1880743"/>
                    </a:moveTo>
                    <a:lnTo>
                      <a:pt x="771364" y="1870329"/>
                    </a:lnTo>
                    <a:lnTo>
                      <a:pt x="775555" y="1864868"/>
                    </a:lnTo>
                    <a:lnTo>
                      <a:pt x="782921" y="1854835"/>
                    </a:lnTo>
                    <a:lnTo>
                      <a:pt x="786350" y="1849628"/>
                    </a:lnTo>
                    <a:cubicBezTo>
                      <a:pt x="833594" y="1778254"/>
                      <a:pt x="844135" y="1691640"/>
                      <a:pt x="815179" y="1611884"/>
                    </a:cubicBezTo>
                    <a:cubicBezTo>
                      <a:pt x="786477" y="1532636"/>
                      <a:pt x="736439" y="1502029"/>
                      <a:pt x="699482" y="1490345"/>
                    </a:cubicBezTo>
                    <a:lnTo>
                      <a:pt x="647031" y="1482344"/>
                    </a:lnTo>
                    <a:cubicBezTo>
                      <a:pt x="632045" y="1482344"/>
                      <a:pt x="617440" y="1484249"/>
                      <a:pt x="603978" y="1487424"/>
                    </a:cubicBezTo>
                    <a:lnTo>
                      <a:pt x="610582" y="1503934"/>
                    </a:lnTo>
                    <a:cubicBezTo>
                      <a:pt x="622012" y="1501521"/>
                      <a:pt x="634204" y="1499997"/>
                      <a:pt x="646777" y="1499997"/>
                    </a:cubicBezTo>
                    <a:lnTo>
                      <a:pt x="694148" y="1507236"/>
                    </a:lnTo>
                    <a:cubicBezTo>
                      <a:pt x="741646" y="1522222"/>
                      <a:pt x="777714" y="1560576"/>
                      <a:pt x="798542" y="1617980"/>
                    </a:cubicBezTo>
                    <a:cubicBezTo>
                      <a:pt x="808575" y="1645539"/>
                      <a:pt x="813528" y="1674114"/>
                      <a:pt x="813528" y="1702435"/>
                    </a:cubicBezTo>
                    <a:cubicBezTo>
                      <a:pt x="813528" y="1750441"/>
                      <a:pt x="799304" y="1798066"/>
                      <a:pt x="771618" y="1839976"/>
                    </a:cubicBezTo>
                    <a:lnTo>
                      <a:pt x="760950" y="1855216"/>
                    </a:lnTo>
                    <a:lnTo>
                      <a:pt x="755108" y="1862328"/>
                    </a:lnTo>
                    <a:lnTo>
                      <a:pt x="762474" y="1880743"/>
                    </a:lnTo>
                    <a:close/>
                    <a:moveTo>
                      <a:pt x="1241772" y="1768475"/>
                    </a:moveTo>
                    <a:lnTo>
                      <a:pt x="1232374" y="1767586"/>
                    </a:lnTo>
                    <a:lnTo>
                      <a:pt x="1227040" y="1765808"/>
                    </a:lnTo>
                    <a:cubicBezTo>
                      <a:pt x="1207101" y="1759204"/>
                      <a:pt x="1202275" y="1723517"/>
                      <a:pt x="1202021" y="1710436"/>
                    </a:cubicBezTo>
                    <a:cubicBezTo>
                      <a:pt x="1206974" y="1588389"/>
                      <a:pt x="1320893" y="1495933"/>
                      <a:pt x="1361787" y="1466469"/>
                    </a:cubicBezTo>
                    <a:lnTo>
                      <a:pt x="1361787" y="1466469"/>
                    </a:lnTo>
                    <a:lnTo>
                      <a:pt x="1345404" y="1734439"/>
                    </a:lnTo>
                    <a:cubicBezTo>
                      <a:pt x="1345404" y="1716405"/>
                      <a:pt x="1340705" y="1701800"/>
                      <a:pt x="1331307" y="1690624"/>
                    </a:cubicBezTo>
                    <a:cubicBezTo>
                      <a:pt x="1314924" y="1671320"/>
                      <a:pt x="1290667" y="1670685"/>
                      <a:pt x="1289651" y="1670685"/>
                    </a:cubicBezTo>
                    <a:lnTo>
                      <a:pt x="1285714" y="1670304"/>
                    </a:lnTo>
                    <a:lnTo>
                      <a:pt x="1283682" y="1670304"/>
                    </a:lnTo>
                    <a:cubicBezTo>
                      <a:pt x="1267172" y="1670304"/>
                      <a:pt x="1247487" y="1678305"/>
                      <a:pt x="1235422" y="1690624"/>
                    </a:cubicBezTo>
                    <a:lnTo>
                      <a:pt x="1222976" y="1708785"/>
                    </a:lnTo>
                    <a:lnTo>
                      <a:pt x="1222976" y="1718945"/>
                    </a:lnTo>
                    <a:lnTo>
                      <a:pt x="1223103" y="1723009"/>
                    </a:lnTo>
                    <a:lnTo>
                      <a:pt x="1223484" y="1725041"/>
                    </a:lnTo>
                    <a:cubicBezTo>
                      <a:pt x="1225897" y="1740154"/>
                      <a:pt x="1232120" y="1750314"/>
                      <a:pt x="1242026" y="1755394"/>
                    </a:cubicBezTo>
                    <a:lnTo>
                      <a:pt x="1251805" y="1758696"/>
                    </a:lnTo>
                    <a:lnTo>
                      <a:pt x="1256377" y="1758696"/>
                    </a:lnTo>
                    <a:lnTo>
                      <a:pt x="1259044" y="1758569"/>
                    </a:lnTo>
                    <a:lnTo>
                      <a:pt x="1260314" y="1758442"/>
                    </a:lnTo>
                    <a:lnTo>
                      <a:pt x="1257266" y="1763141"/>
                    </a:lnTo>
                    <a:lnTo>
                      <a:pt x="1254980" y="1764792"/>
                    </a:lnTo>
                    <a:lnTo>
                      <a:pt x="1247233" y="1768475"/>
                    </a:lnTo>
                    <a:close/>
                    <a:moveTo>
                      <a:pt x="355566" y="1960118"/>
                    </a:moveTo>
                    <a:lnTo>
                      <a:pt x="337786" y="1932813"/>
                    </a:lnTo>
                    <a:cubicBezTo>
                      <a:pt x="302861" y="1915414"/>
                      <a:pt x="270095" y="1892046"/>
                      <a:pt x="239361" y="1862709"/>
                    </a:cubicBezTo>
                    <a:cubicBezTo>
                      <a:pt x="133443" y="1761236"/>
                      <a:pt x="74388" y="1606931"/>
                      <a:pt x="56481" y="1498981"/>
                    </a:cubicBezTo>
                    <a:lnTo>
                      <a:pt x="34383" y="1464818"/>
                    </a:lnTo>
                    <a:lnTo>
                      <a:pt x="34383" y="1464818"/>
                    </a:lnTo>
                    <a:cubicBezTo>
                      <a:pt x="44162" y="1571879"/>
                      <a:pt x="102328" y="1748282"/>
                      <a:pt x="216628" y="1864868"/>
                    </a:cubicBezTo>
                    <a:lnTo>
                      <a:pt x="223613" y="1871853"/>
                    </a:lnTo>
                    <a:lnTo>
                      <a:pt x="227169" y="1875282"/>
                    </a:lnTo>
                    <a:cubicBezTo>
                      <a:pt x="266539" y="1913001"/>
                      <a:pt x="309465" y="1941322"/>
                      <a:pt x="355566" y="1959991"/>
                    </a:cubicBezTo>
                    <a:close/>
                    <a:moveTo>
                      <a:pt x="1114899" y="1841119"/>
                    </a:moveTo>
                    <a:lnTo>
                      <a:pt x="1092674" y="1728851"/>
                    </a:lnTo>
                    <a:cubicBezTo>
                      <a:pt x="994249" y="1498981"/>
                      <a:pt x="845659" y="1364996"/>
                      <a:pt x="659985" y="1339850"/>
                    </a:cubicBezTo>
                    <a:lnTo>
                      <a:pt x="615027" y="1336929"/>
                    </a:lnTo>
                    <a:cubicBezTo>
                      <a:pt x="591913" y="1336929"/>
                      <a:pt x="568545" y="1339215"/>
                      <a:pt x="545812" y="1343660"/>
                    </a:cubicBezTo>
                    <a:lnTo>
                      <a:pt x="552543" y="1360297"/>
                    </a:lnTo>
                    <a:cubicBezTo>
                      <a:pt x="573117" y="1356487"/>
                      <a:pt x="594199" y="1354582"/>
                      <a:pt x="615027" y="1354582"/>
                    </a:cubicBezTo>
                    <a:lnTo>
                      <a:pt x="657699" y="1357376"/>
                    </a:lnTo>
                    <a:cubicBezTo>
                      <a:pt x="911064" y="1391666"/>
                      <a:pt x="1045049" y="1626616"/>
                      <a:pt x="1115026" y="1841246"/>
                    </a:cubicBezTo>
                    <a:close/>
                    <a:moveTo>
                      <a:pt x="646904" y="1190498"/>
                    </a:moveTo>
                    <a:lnTo>
                      <a:pt x="657445" y="1190371"/>
                    </a:lnTo>
                    <a:lnTo>
                      <a:pt x="662779" y="1190244"/>
                    </a:lnTo>
                    <a:cubicBezTo>
                      <a:pt x="745202" y="1187577"/>
                      <a:pt x="852263" y="1162939"/>
                      <a:pt x="964404" y="1080643"/>
                    </a:cubicBezTo>
                    <a:lnTo>
                      <a:pt x="960594" y="1061466"/>
                    </a:lnTo>
                    <a:cubicBezTo>
                      <a:pt x="849469" y="1145159"/>
                      <a:pt x="743424" y="1169924"/>
                      <a:pt x="662144" y="1172591"/>
                    </a:cubicBezTo>
                    <a:lnTo>
                      <a:pt x="651857" y="1172845"/>
                    </a:lnTo>
                    <a:lnTo>
                      <a:pt x="646777" y="1172845"/>
                    </a:lnTo>
                    <a:cubicBezTo>
                      <a:pt x="575657" y="1172845"/>
                      <a:pt x="512030" y="1156462"/>
                      <a:pt x="460468" y="1131951"/>
                    </a:cubicBezTo>
                    <a:lnTo>
                      <a:pt x="460468" y="1131951"/>
                    </a:lnTo>
                    <a:lnTo>
                      <a:pt x="469866" y="1155319"/>
                    </a:lnTo>
                    <a:cubicBezTo>
                      <a:pt x="520539" y="1176655"/>
                      <a:pt x="580737" y="1190498"/>
                      <a:pt x="646904" y="1190498"/>
                    </a:cubicBezTo>
                    <a:close/>
                    <a:moveTo>
                      <a:pt x="1228437" y="1265428"/>
                    </a:moveTo>
                    <a:cubicBezTo>
                      <a:pt x="1220944" y="1265428"/>
                      <a:pt x="1205958" y="1262634"/>
                      <a:pt x="1187416" y="1244092"/>
                    </a:cubicBezTo>
                    <a:cubicBezTo>
                      <a:pt x="1171668" y="1228344"/>
                      <a:pt x="1167477" y="1190879"/>
                      <a:pt x="1167223" y="1177671"/>
                    </a:cubicBezTo>
                    <a:lnTo>
                      <a:pt x="1167223" y="1175893"/>
                    </a:lnTo>
                    <a:lnTo>
                      <a:pt x="1167223" y="1175004"/>
                    </a:lnTo>
                    <a:cubicBezTo>
                      <a:pt x="1167350" y="995553"/>
                      <a:pt x="1347055" y="809879"/>
                      <a:pt x="1402046" y="757301"/>
                    </a:cubicBezTo>
                    <a:lnTo>
                      <a:pt x="1402046" y="757301"/>
                    </a:lnTo>
                    <a:lnTo>
                      <a:pt x="1377662" y="1211072"/>
                    </a:lnTo>
                    <a:cubicBezTo>
                      <a:pt x="1374614" y="1191260"/>
                      <a:pt x="1368518" y="1171702"/>
                      <a:pt x="1358485" y="1156081"/>
                    </a:cubicBezTo>
                    <a:cubicBezTo>
                      <a:pt x="1343499" y="1132713"/>
                      <a:pt x="1321147" y="1120394"/>
                      <a:pt x="1294096" y="1120394"/>
                    </a:cubicBezTo>
                    <a:cubicBezTo>
                      <a:pt x="1235676" y="1120394"/>
                      <a:pt x="1201005" y="1153922"/>
                      <a:pt x="1196433" y="1214755"/>
                    </a:cubicBezTo>
                    <a:lnTo>
                      <a:pt x="1196306" y="1216660"/>
                    </a:lnTo>
                    <a:lnTo>
                      <a:pt x="1196306" y="1217676"/>
                    </a:lnTo>
                    <a:cubicBezTo>
                      <a:pt x="1196306" y="1234821"/>
                      <a:pt x="1207355" y="1258570"/>
                      <a:pt x="1233517" y="1264920"/>
                    </a:cubicBezTo>
                    <a:lnTo>
                      <a:pt x="1231104" y="1265301"/>
                    </a:lnTo>
                    <a:lnTo>
                      <a:pt x="1228564" y="1265428"/>
                    </a:lnTo>
                    <a:close/>
                    <a:moveTo>
                      <a:pt x="808067" y="656590"/>
                    </a:moveTo>
                    <a:lnTo>
                      <a:pt x="813909" y="656590"/>
                    </a:lnTo>
                    <a:lnTo>
                      <a:pt x="816957" y="656463"/>
                    </a:lnTo>
                    <a:cubicBezTo>
                      <a:pt x="832324" y="655828"/>
                      <a:pt x="853660" y="651129"/>
                      <a:pt x="877409" y="641604"/>
                    </a:cubicBezTo>
                    <a:lnTo>
                      <a:pt x="873980" y="624078"/>
                    </a:lnTo>
                    <a:cubicBezTo>
                      <a:pt x="851628" y="633349"/>
                      <a:pt x="831435" y="638302"/>
                      <a:pt x="816195" y="638937"/>
                    </a:cubicBezTo>
                    <a:lnTo>
                      <a:pt x="811496" y="639064"/>
                    </a:lnTo>
                    <a:lnTo>
                      <a:pt x="809210" y="639064"/>
                    </a:lnTo>
                    <a:lnTo>
                      <a:pt x="805781" y="639064"/>
                    </a:lnTo>
                    <a:lnTo>
                      <a:pt x="804130" y="639064"/>
                    </a:lnTo>
                    <a:cubicBezTo>
                      <a:pt x="745329" y="636905"/>
                      <a:pt x="735423" y="598424"/>
                      <a:pt x="736566" y="583311"/>
                    </a:cubicBezTo>
                    <a:lnTo>
                      <a:pt x="736566" y="583311"/>
                    </a:lnTo>
                    <a:cubicBezTo>
                      <a:pt x="748504" y="602996"/>
                      <a:pt x="772761" y="607568"/>
                      <a:pt x="792827" y="607568"/>
                    </a:cubicBezTo>
                    <a:lnTo>
                      <a:pt x="823053" y="604393"/>
                    </a:lnTo>
                    <a:lnTo>
                      <a:pt x="824323" y="604139"/>
                    </a:lnTo>
                    <a:lnTo>
                      <a:pt x="865090" y="579120"/>
                    </a:lnTo>
                    <a:lnTo>
                      <a:pt x="861026" y="558800"/>
                    </a:lnTo>
                    <a:cubicBezTo>
                      <a:pt x="848580" y="572135"/>
                      <a:pt x="834483" y="581914"/>
                      <a:pt x="819370" y="587248"/>
                    </a:cubicBezTo>
                    <a:lnTo>
                      <a:pt x="806416" y="589788"/>
                    </a:lnTo>
                    <a:lnTo>
                      <a:pt x="791176" y="589788"/>
                    </a:lnTo>
                    <a:cubicBezTo>
                      <a:pt x="773269" y="589788"/>
                      <a:pt x="752060" y="586105"/>
                      <a:pt x="744948" y="570230"/>
                    </a:cubicBezTo>
                    <a:lnTo>
                      <a:pt x="743424" y="545592"/>
                    </a:lnTo>
                    <a:cubicBezTo>
                      <a:pt x="743424" y="545592"/>
                      <a:pt x="718532" y="557403"/>
                      <a:pt x="718405" y="593598"/>
                    </a:cubicBezTo>
                    <a:lnTo>
                      <a:pt x="719040" y="596646"/>
                    </a:lnTo>
                    <a:cubicBezTo>
                      <a:pt x="722215" y="611759"/>
                      <a:pt x="731359" y="656717"/>
                      <a:pt x="807813" y="656717"/>
                    </a:cubicBezTo>
                    <a:close/>
                    <a:moveTo>
                      <a:pt x="547971" y="1820418"/>
                    </a:moveTo>
                    <a:lnTo>
                      <a:pt x="622520" y="1811401"/>
                    </a:lnTo>
                    <a:cubicBezTo>
                      <a:pt x="624806" y="1810766"/>
                      <a:pt x="673193" y="1797939"/>
                      <a:pt x="696053" y="1752092"/>
                    </a:cubicBezTo>
                    <a:lnTo>
                      <a:pt x="696942" y="1750314"/>
                    </a:lnTo>
                    <a:lnTo>
                      <a:pt x="687036" y="1725930"/>
                    </a:lnTo>
                    <a:lnTo>
                      <a:pt x="683226" y="1738376"/>
                    </a:lnTo>
                    <a:lnTo>
                      <a:pt x="680305" y="1744091"/>
                    </a:lnTo>
                    <a:cubicBezTo>
                      <a:pt x="661128" y="1782699"/>
                      <a:pt x="618710" y="1794129"/>
                      <a:pt x="618202" y="1794256"/>
                    </a:cubicBezTo>
                    <a:lnTo>
                      <a:pt x="547971" y="1802765"/>
                    </a:lnTo>
                    <a:cubicBezTo>
                      <a:pt x="501616" y="1802765"/>
                      <a:pt x="462627" y="1789938"/>
                      <a:pt x="431639" y="1764411"/>
                    </a:cubicBezTo>
                    <a:cubicBezTo>
                      <a:pt x="370298" y="1713865"/>
                      <a:pt x="350867" y="1621409"/>
                      <a:pt x="353026" y="1551686"/>
                    </a:cubicBezTo>
                    <a:cubicBezTo>
                      <a:pt x="356963" y="1426718"/>
                      <a:pt x="485487" y="1380109"/>
                      <a:pt x="486757" y="1379728"/>
                    </a:cubicBezTo>
                    <a:lnTo>
                      <a:pt x="540478" y="1362710"/>
                    </a:lnTo>
                    <a:lnTo>
                      <a:pt x="533747" y="1346200"/>
                    </a:lnTo>
                    <a:cubicBezTo>
                      <a:pt x="515205" y="1350518"/>
                      <a:pt x="497298" y="1356233"/>
                      <a:pt x="480407" y="1363345"/>
                    </a:cubicBezTo>
                    <a:cubicBezTo>
                      <a:pt x="479899" y="1363472"/>
                      <a:pt x="441418" y="1377442"/>
                      <a:pt x="404207" y="1410335"/>
                    </a:cubicBezTo>
                    <a:lnTo>
                      <a:pt x="404207" y="1410335"/>
                    </a:lnTo>
                    <a:lnTo>
                      <a:pt x="407509" y="1404366"/>
                    </a:lnTo>
                    <a:lnTo>
                      <a:pt x="409033" y="1401445"/>
                    </a:lnTo>
                    <a:cubicBezTo>
                      <a:pt x="436338" y="1348740"/>
                      <a:pt x="439767" y="1296543"/>
                      <a:pt x="439894" y="1294384"/>
                    </a:cubicBezTo>
                    <a:cubicBezTo>
                      <a:pt x="439259" y="1215136"/>
                      <a:pt x="419193" y="1151001"/>
                      <a:pt x="380204" y="1102995"/>
                    </a:cubicBezTo>
                    <a:lnTo>
                      <a:pt x="380204" y="1102995"/>
                    </a:lnTo>
                    <a:cubicBezTo>
                      <a:pt x="401032" y="1119632"/>
                      <a:pt x="425797" y="1135253"/>
                      <a:pt x="453991" y="1148461"/>
                    </a:cubicBezTo>
                    <a:lnTo>
                      <a:pt x="453991" y="1148461"/>
                    </a:lnTo>
                    <a:lnTo>
                      <a:pt x="444085" y="1123950"/>
                    </a:lnTo>
                    <a:cubicBezTo>
                      <a:pt x="403699" y="1102487"/>
                      <a:pt x="371949" y="1076071"/>
                      <a:pt x="350994" y="1049401"/>
                    </a:cubicBezTo>
                    <a:cubicBezTo>
                      <a:pt x="273524" y="950341"/>
                      <a:pt x="241774" y="807847"/>
                      <a:pt x="257649" y="661924"/>
                    </a:cubicBezTo>
                    <a:lnTo>
                      <a:pt x="244314" y="628904"/>
                    </a:lnTo>
                    <a:cubicBezTo>
                      <a:pt x="238853" y="664210"/>
                      <a:pt x="236186" y="699643"/>
                      <a:pt x="236186" y="734441"/>
                    </a:cubicBezTo>
                    <a:cubicBezTo>
                      <a:pt x="236186" y="858139"/>
                      <a:pt x="270095" y="974725"/>
                      <a:pt x="337151" y="1060323"/>
                    </a:cubicBezTo>
                    <a:lnTo>
                      <a:pt x="340580" y="1064514"/>
                    </a:lnTo>
                    <a:lnTo>
                      <a:pt x="340580" y="1064514"/>
                    </a:lnTo>
                    <a:cubicBezTo>
                      <a:pt x="272000" y="1011809"/>
                      <a:pt x="182084" y="999490"/>
                      <a:pt x="112869" y="999490"/>
                    </a:cubicBezTo>
                    <a:cubicBezTo>
                      <a:pt x="69562" y="999490"/>
                      <a:pt x="34383" y="1004316"/>
                      <a:pt x="17492" y="1007110"/>
                    </a:cubicBezTo>
                    <a:lnTo>
                      <a:pt x="17492" y="1001014"/>
                    </a:lnTo>
                    <a:lnTo>
                      <a:pt x="17492" y="997458"/>
                    </a:lnTo>
                    <a:cubicBezTo>
                      <a:pt x="17492" y="915669"/>
                      <a:pt x="27652" y="641223"/>
                      <a:pt x="154144" y="405130"/>
                    </a:cubicBezTo>
                    <a:lnTo>
                      <a:pt x="145635" y="384048"/>
                    </a:lnTo>
                    <a:cubicBezTo>
                      <a:pt x="134332" y="404241"/>
                      <a:pt x="124045" y="424815"/>
                      <a:pt x="114393" y="445389"/>
                    </a:cubicBezTo>
                    <a:lnTo>
                      <a:pt x="107535" y="460501"/>
                    </a:lnTo>
                    <a:lnTo>
                      <a:pt x="104233" y="468121"/>
                    </a:lnTo>
                    <a:cubicBezTo>
                      <a:pt x="90263" y="500125"/>
                      <a:pt x="78198" y="532510"/>
                      <a:pt x="67784" y="564514"/>
                    </a:cubicBezTo>
                    <a:lnTo>
                      <a:pt x="63212" y="579120"/>
                    </a:lnTo>
                    <a:lnTo>
                      <a:pt x="61053" y="586359"/>
                    </a:lnTo>
                    <a:cubicBezTo>
                      <a:pt x="-2701" y="794639"/>
                      <a:pt x="-542" y="987044"/>
                      <a:pt x="220" y="1017778"/>
                    </a:cubicBezTo>
                    <a:lnTo>
                      <a:pt x="474" y="1028319"/>
                    </a:lnTo>
                    <a:lnTo>
                      <a:pt x="10761" y="1026160"/>
                    </a:lnTo>
                    <a:cubicBezTo>
                      <a:pt x="11650" y="1025906"/>
                      <a:pt x="54449" y="1017397"/>
                      <a:pt x="111980" y="1017397"/>
                    </a:cubicBezTo>
                    <a:cubicBezTo>
                      <a:pt x="180306" y="1017397"/>
                      <a:pt x="269460" y="1029462"/>
                      <a:pt x="334230" y="1081786"/>
                    </a:cubicBezTo>
                    <a:cubicBezTo>
                      <a:pt x="391888" y="1128268"/>
                      <a:pt x="421479" y="1199642"/>
                      <a:pt x="422368" y="1293876"/>
                    </a:cubicBezTo>
                    <a:cubicBezTo>
                      <a:pt x="421860" y="1301369"/>
                      <a:pt x="408271" y="1489964"/>
                      <a:pt x="234281" y="1489964"/>
                    </a:cubicBezTo>
                    <a:lnTo>
                      <a:pt x="231106" y="1489964"/>
                    </a:lnTo>
                    <a:lnTo>
                      <a:pt x="229455" y="1489964"/>
                    </a:lnTo>
                    <a:cubicBezTo>
                      <a:pt x="120362" y="1488186"/>
                      <a:pt x="102963" y="1396619"/>
                      <a:pt x="100169" y="1368679"/>
                    </a:cubicBezTo>
                    <a:cubicBezTo>
                      <a:pt x="93819" y="1303528"/>
                      <a:pt x="121632" y="1239266"/>
                      <a:pt x="159732" y="1231138"/>
                    </a:cubicBezTo>
                    <a:lnTo>
                      <a:pt x="180179" y="1227836"/>
                    </a:lnTo>
                    <a:lnTo>
                      <a:pt x="189577" y="1227836"/>
                    </a:lnTo>
                    <a:cubicBezTo>
                      <a:pt x="215993" y="1227836"/>
                      <a:pt x="237583" y="1236472"/>
                      <a:pt x="251045" y="1252982"/>
                    </a:cubicBezTo>
                    <a:lnTo>
                      <a:pt x="253839" y="1256665"/>
                    </a:lnTo>
                    <a:lnTo>
                      <a:pt x="254982" y="1258570"/>
                    </a:lnTo>
                    <a:cubicBezTo>
                      <a:pt x="264634" y="1279779"/>
                      <a:pt x="265396" y="1306957"/>
                      <a:pt x="243171" y="1332865"/>
                    </a:cubicBezTo>
                    <a:lnTo>
                      <a:pt x="222470" y="1348994"/>
                    </a:lnTo>
                    <a:lnTo>
                      <a:pt x="213834" y="1348994"/>
                    </a:lnTo>
                    <a:lnTo>
                      <a:pt x="212691" y="1348994"/>
                    </a:lnTo>
                    <a:lnTo>
                      <a:pt x="212183" y="1348867"/>
                    </a:lnTo>
                    <a:lnTo>
                      <a:pt x="208373" y="1348232"/>
                    </a:lnTo>
                    <a:lnTo>
                      <a:pt x="206849" y="1347597"/>
                    </a:lnTo>
                    <a:lnTo>
                      <a:pt x="202912" y="1345311"/>
                    </a:lnTo>
                    <a:lnTo>
                      <a:pt x="201515" y="1343533"/>
                    </a:lnTo>
                    <a:lnTo>
                      <a:pt x="198467" y="1337437"/>
                    </a:lnTo>
                    <a:lnTo>
                      <a:pt x="197578" y="1323467"/>
                    </a:lnTo>
                    <a:lnTo>
                      <a:pt x="174337" y="1351788"/>
                    </a:lnTo>
                    <a:lnTo>
                      <a:pt x="201134" y="1364234"/>
                    </a:lnTo>
                    <a:cubicBezTo>
                      <a:pt x="205579" y="1366266"/>
                      <a:pt x="210151" y="1367155"/>
                      <a:pt x="214596" y="1367155"/>
                    </a:cubicBezTo>
                    <a:cubicBezTo>
                      <a:pt x="231995" y="1367155"/>
                      <a:pt x="249140" y="1354201"/>
                      <a:pt x="256633" y="1344422"/>
                    </a:cubicBezTo>
                    <a:lnTo>
                      <a:pt x="269333" y="1327785"/>
                    </a:lnTo>
                    <a:lnTo>
                      <a:pt x="274794" y="1315593"/>
                    </a:lnTo>
                    <a:cubicBezTo>
                      <a:pt x="284192" y="1293622"/>
                      <a:pt x="282541" y="1269746"/>
                      <a:pt x="270603" y="1250188"/>
                    </a:cubicBezTo>
                    <a:lnTo>
                      <a:pt x="266920" y="1243330"/>
                    </a:lnTo>
                    <a:lnTo>
                      <a:pt x="264507" y="1240028"/>
                    </a:lnTo>
                    <a:cubicBezTo>
                      <a:pt x="250156" y="1220089"/>
                      <a:pt x="225899" y="1209167"/>
                      <a:pt x="192371" y="1207643"/>
                    </a:cubicBezTo>
                    <a:lnTo>
                      <a:pt x="186656" y="1207516"/>
                    </a:lnTo>
                    <a:lnTo>
                      <a:pt x="183989" y="1207516"/>
                    </a:lnTo>
                    <a:cubicBezTo>
                      <a:pt x="146524" y="1207516"/>
                      <a:pt x="115409" y="1218819"/>
                      <a:pt x="91533" y="1241425"/>
                    </a:cubicBezTo>
                    <a:cubicBezTo>
                      <a:pt x="53560" y="1277239"/>
                      <a:pt x="33875" y="1341374"/>
                      <a:pt x="32859" y="1432052"/>
                    </a:cubicBezTo>
                    <a:lnTo>
                      <a:pt x="32859" y="1437894"/>
                    </a:lnTo>
                    <a:lnTo>
                      <a:pt x="32986" y="1440942"/>
                    </a:lnTo>
                    <a:lnTo>
                      <a:pt x="52671" y="1471295"/>
                    </a:lnTo>
                    <a:lnTo>
                      <a:pt x="50512" y="1446276"/>
                    </a:lnTo>
                    <a:lnTo>
                      <a:pt x="50512" y="1432433"/>
                    </a:lnTo>
                    <a:cubicBezTo>
                      <a:pt x="51401" y="1346708"/>
                      <a:pt x="69308" y="1286764"/>
                      <a:pt x="103725" y="1254379"/>
                    </a:cubicBezTo>
                    <a:lnTo>
                      <a:pt x="107789" y="1250696"/>
                    </a:lnTo>
                    <a:lnTo>
                      <a:pt x="109948" y="1248918"/>
                    </a:lnTo>
                    <a:lnTo>
                      <a:pt x="109948" y="1248918"/>
                    </a:lnTo>
                    <a:cubicBezTo>
                      <a:pt x="91914" y="1275842"/>
                      <a:pt x="82008" y="1314323"/>
                      <a:pt x="82008" y="1351407"/>
                    </a:cubicBezTo>
                    <a:lnTo>
                      <a:pt x="82262" y="1364234"/>
                    </a:lnTo>
                    <a:lnTo>
                      <a:pt x="82897" y="1370584"/>
                    </a:lnTo>
                    <a:cubicBezTo>
                      <a:pt x="91152" y="1455166"/>
                      <a:pt x="145889" y="1506474"/>
                      <a:pt x="229328" y="1507744"/>
                    </a:cubicBezTo>
                    <a:lnTo>
                      <a:pt x="232757" y="1507744"/>
                    </a:lnTo>
                    <a:lnTo>
                      <a:pt x="234408" y="1507744"/>
                    </a:lnTo>
                    <a:cubicBezTo>
                      <a:pt x="290034" y="1507744"/>
                      <a:pt x="330420" y="1489329"/>
                      <a:pt x="359503" y="1464945"/>
                    </a:cubicBezTo>
                    <a:lnTo>
                      <a:pt x="359503" y="1464945"/>
                    </a:lnTo>
                    <a:cubicBezTo>
                      <a:pt x="345914" y="1488821"/>
                      <a:pt x="336516" y="1517523"/>
                      <a:pt x="335500" y="1551432"/>
                    </a:cubicBezTo>
                    <a:lnTo>
                      <a:pt x="335373" y="1558671"/>
                    </a:lnTo>
                    <a:lnTo>
                      <a:pt x="335373" y="1562100"/>
                    </a:lnTo>
                    <a:cubicBezTo>
                      <a:pt x="335373" y="1634490"/>
                      <a:pt x="357598" y="1726057"/>
                      <a:pt x="420590" y="1778000"/>
                    </a:cubicBezTo>
                    <a:cubicBezTo>
                      <a:pt x="454880" y="1806194"/>
                      <a:pt x="497552" y="1820418"/>
                      <a:pt x="547971" y="1820418"/>
                    </a:cubicBezTo>
                    <a:close/>
                    <a:moveTo>
                      <a:pt x="1239613" y="746887"/>
                    </a:moveTo>
                    <a:cubicBezTo>
                      <a:pt x="1334990" y="579755"/>
                      <a:pt x="1361279" y="459740"/>
                      <a:pt x="1361279" y="378206"/>
                    </a:cubicBezTo>
                    <a:cubicBezTo>
                      <a:pt x="1361279" y="316992"/>
                      <a:pt x="1346547" y="277622"/>
                      <a:pt x="1335117" y="256159"/>
                    </a:cubicBezTo>
                    <a:lnTo>
                      <a:pt x="1335117" y="256159"/>
                    </a:lnTo>
                    <a:cubicBezTo>
                      <a:pt x="1408269" y="281178"/>
                      <a:pt x="1417286" y="372618"/>
                      <a:pt x="1417667" y="376809"/>
                    </a:cubicBezTo>
                    <a:lnTo>
                      <a:pt x="1409539" y="607568"/>
                    </a:lnTo>
                    <a:cubicBezTo>
                      <a:pt x="1353913" y="636651"/>
                      <a:pt x="1294096" y="687070"/>
                      <a:pt x="1239613" y="747014"/>
                    </a:cubicBezTo>
                    <a:close/>
                    <a:moveTo>
                      <a:pt x="1333339" y="2218182"/>
                    </a:moveTo>
                    <a:lnTo>
                      <a:pt x="1381472" y="1432560"/>
                    </a:lnTo>
                    <a:lnTo>
                      <a:pt x="1366994" y="1441450"/>
                    </a:lnTo>
                    <a:cubicBezTo>
                      <a:pt x="1359755" y="1445895"/>
                      <a:pt x="1190718" y="1552067"/>
                      <a:pt x="1184368" y="1710055"/>
                    </a:cubicBezTo>
                    <a:cubicBezTo>
                      <a:pt x="1184368" y="1712976"/>
                      <a:pt x="1183733" y="1768602"/>
                      <a:pt x="1219547" y="1780540"/>
                    </a:cubicBezTo>
                    <a:lnTo>
                      <a:pt x="1235422" y="1784477"/>
                    </a:lnTo>
                    <a:lnTo>
                      <a:pt x="1241645" y="1784477"/>
                    </a:lnTo>
                    <a:lnTo>
                      <a:pt x="1258790" y="1781683"/>
                    </a:lnTo>
                    <a:lnTo>
                      <a:pt x="1263616" y="1778254"/>
                    </a:lnTo>
                    <a:cubicBezTo>
                      <a:pt x="1273522" y="1771142"/>
                      <a:pt x="1282031" y="1758061"/>
                      <a:pt x="1281523" y="1747901"/>
                    </a:cubicBezTo>
                    <a:lnTo>
                      <a:pt x="1279237" y="1736344"/>
                    </a:lnTo>
                    <a:lnTo>
                      <a:pt x="1277459" y="1747393"/>
                    </a:lnTo>
                    <a:lnTo>
                      <a:pt x="1260949" y="1748536"/>
                    </a:lnTo>
                    <a:lnTo>
                      <a:pt x="1260060" y="1748536"/>
                    </a:lnTo>
                    <a:cubicBezTo>
                      <a:pt x="1240248" y="1748536"/>
                      <a:pt x="1238089" y="1731772"/>
                      <a:pt x="1238470" y="1722247"/>
                    </a:cubicBezTo>
                    <a:lnTo>
                      <a:pt x="1242280" y="1708785"/>
                    </a:lnTo>
                    <a:lnTo>
                      <a:pt x="1248122" y="1702816"/>
                    </a:lnTo>
                    <a:cubicBezTo>
                      <a:pt x="1256758" y="1693926"/>
                      <a:pt x="1271871" y="1687830"/>
                      <a:pt x="1284190" y="1687830"/>
                    </a:cubicBezTo>
                    <a:lnTo>
                      <a:pt x="1287111" y="1687957"/>
                    </a:lnTo>
                    <a:lnTo>
                      <a:pt x="1288508" y="1688084"/>
                    </a:lnTo>
                    <a:cubicBezTo>
                      <a:pt x="1289651" y="1688211"/>
                      <a:pt x="1307050" y="1688719"/>
                      <a:pt x="1318099" y="1701927"/>
                    </a:cubicBezTo>
                    <a:cubicBezTo>
                      <a:pt x="1326989" y="1712594"/>
                      <a:pt x="1329910" y="1728850"/>
                      <a:pt x="1326608" y="1750187"/>
                    </a:cubicBezTo>
                    <a:cubicBezTo>
                      <a:pt x="1321274" y="1785366"/>
                      <a:pt x="1298922" y="1815592"/>
                      <a:pt x="1268315" y="1829054"/>
                    </a:cubicBezTo>
                    <a:lnTo>
                      <a:pt x="1232755" y="1836547"/>
                    </a:lnTo>
                    <a:cubicBezTo>
                      <a:pt x="1211546" y="1836547"/>
                      <a:pt x="1189448" y="1829181"/>
                      <a:pt x="1167858" y="1814830"/>
                    </a:cubicBezTo>
                    <a:cubicBezTo>
                      <a:pt x="1145125" y="1799590"/>
                      <a:pt x="1133314" y="1764411"/>
                      <a:pt x="1135473" y="1718309"/>
                    </a:cubicBezTo>
                    <a:cubicBezTo>
                      <a:pt x="1140426" y="1610105"/>
                      <a:pt x="1219928" y="1453133"/>
                      <a:pt x="1382996" y="1364360"/>
                    </a:cubicBezTo>
                    <a:lnTo>
                      <a:pt x="1387314" y="1362074"/>
                    </a:lnTo>
                    <a:lnTo>
                      <a:pt x="1422112" y="715771"/>
                    </a:lnTo>
                    <a:lnTo>
                      <a:pt x="1406364" y="729487"/>
                    </a:lnTo>
                    <a:cubicBezTo>
                      <a:pt x="1405729" y="729995"/>
                      <a:pt x="1341086" y="786891"/>
                      <a:pt x="1277586" y="869822"/>
                    </a:cubicBezTo>
                    <a:cubicBezTo>
                      <a:pt x="1218658" y="946784"/>
                      <a:pt x="1148681" y="1062736"/>
                      <a:pt x="1149824" y="1178052"/>
                    </a:cubicBezTo>
                    <a:cubicBezTo>
                      <a:pt x="1149824" y="1180338"/>
                      <a:pt x="1151221" y="1232662"/>
                      <a:pt x="1175097" y="1256665"/>
                    </a:cubicBezTo>
                    <a:cubicBezTo>
                      <a:pt x="1197322" y="1278890"/>
                      <a:pt x="1216626" y="1283208"/>
                      <a:pt x="1228310" y="1283208"/>
                    </a:cubicBezTo>
                    <a:lnTo>
                      <a:pt x="1231485" y="1283081"/>
                    </a:lnTo>
                    <a:lnTo>
                      <a:pt x="1232882" y="1282953"/>
                    </a:lnTo>
                    <a:cubicBezTo>
                      <a:pt x="1246852" y="1281556"/>
                      <a:pt x="1271363" y="1268729"/>
                      <a:pt x="1274919" y="1229486"/>
                    </a:cubicBezTo>
                    <a:lnTo>
                      <a:pt x="1274919" y="1229486"/>
                    </a:lnTo>
                    <a:cubicBezTo>
                      <a:pt x="1274919" y="1229486"/>
                      <a:pt x="1265521" y="1248917"/>
                      <a:pt x="1245836" y="1248917"/>
                    </a:cubicBezTo>
                    <a:lnTo>
                      <a:pt x="1240883" y="1248664"/>
                    </a:lnTo>
                    <a:lnTo>
                      <a:pt x="1238216" y="1248028"/>
                    </a:lnTo>
                    <a:cubicBezTo>
                      <a:pt x="1219801" y="1243583"/>
                      <a:pt x="1213324" y="1225676"/>
                      <a:pt x="1213959" y="1216914"/>
                    </a:cubicBezTo>
                    <a:cubicBezTo>
                      <a:pt x="1216626" y="1180592"/>
                      <a:pt x="1232755" y="1138174"/>
                      <a:pt x="1294096" y="1138174"/>
                    </a:cubicBezTo>
                    <a:cubicBezTo>
                      <a:pt x="1315305" y="1138174"/>
                      <a:pt x="1331942" y="1147445"/>
                      <a:pt x="1343753" y="1165733"/>
                    </a:cubicBezTo>
                    <a:cubicBezTo>
                      <a:pt x="1367629" y="1202944"/>
                      <a:pt x="1364835" y="1266317"/>
                      <a:pt x="1355437" y="1287144"/>
                    </a:cubicBezTo>
                    <a:cubicBezTo>
                      <a:pt x="1345023" y="1310005"/>
                      <a:pt x="1305399" y="1373758"/>
                      <a:pt x="1247487" y="1394333"/>
                    </a:cubicBezTo>
                    <a:lnTo>
                      <a:pt x="1210530" y="1400810"/>
                    </a:lnTo>
                    <a:cubicBezTo>
                      <a:pt x="1192623" y="1400810"/>
                      <a:pt x="1174462" y="1396365"/>
                      <a:pt x="1156301" y="1387348"/>
                    </a:cubicBezTo>
                    <a:cubicBezTo>
                      <a:pt x="1030825" y="1325118"/>
                      <a:pt x="1046192" y="1164971"/>
                      <a:pt x="1081244" y="1041654"/>
                    </a:cubicBezTo>
                    <a:cubicBezTo>
                      <a:pt x="1124424" y="889635"/>
                      <a:pt x="1286984" y="688975"/>
                      <a:pt x="1422366" y="620776"/>
                    </a:cubicBezTo>
                    <a:lnTo>
                      <a:pt x="1426938" y="618490"/>
                    </a:lnTo>
                    <a:lnTo>
                      <a:pt x="1435447" y="376301"/>
                    </a:lnTo>
                    <a:cubicBezTo>
                      <a:pt x="1435320" y="374650"/>
                      <a:pt x="1429351" y="312547"/>
                      <a:pt x="1388965" y="270383"/>
                    </a:cubicBezTo>
                    <a:lnTo>
                      <a:pt x="1377027" y="259080"/>
                    </a:lnTo>
                    <a:lnTo>
                      <a:pt x="1370042" y="254254"/>
                    </a:lnTo>
                    <a:cubicBezTo>
                      <a:pt x="1355691" y="244348"/>
                      <a:pt x="1338292" y="236982"/>
                      <a:pt x="1317210" y="233934"/>
                    </a:cubicBezTo>
                    <a:lnTo>
                      <a:pt x="1293334" y="230505"/>
                    </a:lnTo>
                    <a:lnTo>
                      <a:pt x="1309336" y="248539"/>
                    </a:lnTo>
                    <a:cubicBezTo>
                      <a:pt x="1309463" y="248793"/>
                      <a:pt x="1311749" y="251460"/>
                      <a:pt x="1314924" y="256667"/>
                    </a:cubicBezTo>
                    <a:lnTo>
                      <a:pt x="1320258" y="266065"/>
                    </a:lnTo>
                    <a:lnTo>
                      <a:pt x="1323306" y="273050"/>
                    </a:lnTo>
                    <a:cubicBezTo>
                      <a:pt x="1349849" y="333629"/>
                      <a:pt x="1385536" y="511048"/>
                      <a:pt x="1150332" y="856361"/>
                    </a:cubicBezTo>
                    <a:cubicBezTo>
                      <a:pt x="1091404" y="942847"/>
                      <a:pt x="1030698" y="1006728"/>
                      <a:pt x="971389" y="1053338"/>
                    </a:cubicBezTo>
                    <a:lnTo>
                      <a:pt x="975199" y="1072642"/>
                    </a:lnTo>
                    <a:cubicBezTo>
                      <a:pt x="1014696" y="1042416"/>
                      <a:pt x="1054828" y="1004824"/>
                      <a:pt x="1094579" y="958469"/>
                    </a:cubicBezTo>
                    <a:lnTo>
                      <a:pt x="1094579" y="958469"/>
                    </a:lnTo>
                    <a:lnTo>
                      <a:pt x="1064353" y="1036828"/>
                    </a:lnTo>
                    <a:cubicBezTo>
                      <a:pt x="1047208" y="1097153"/>
                      <a:pt x="1038699" y="1151255"/>
                      <a:pt x="1038699" y="1198625"/>
                    </a:cubicBezTo>
                    <a:cubicBezTo>
                      <a:pt x="1038699" y="1297304"/>
                      <a:pt x="1075656" y="1366900"/>
                      <a:pt x="1148554" y="1403095"/>
                    </a:cubicBezTo>
                    <a:cubicBezTo>
                      <a:pt x="1169255" y="1413382"/>
                      <a:pt x="1189956" y="1418462"/>
                      <a:pt x="1210530" y="1418462"/>
                    </a:cubicBezTo>
                    <a:lnTo>
                      <a:pt x="1253456" y="1410842"/>
                    </a:lnTo>
                    <a:cubicBezTo>
                      <a:pt x="1330291" y="1383537"/>
                      <a:pt x="1371185" y="1295145"/>
                      <a:pt x="1371566" y="1294256"/>
                    </a:cubicBezTo>
                    <a:lnTo>
                      <a:pt x="1372963" y="1290954"/>
                    </a:lnTo>
                    <a:lnTo>
                      <a:pt x="1373598" y="1289049"/>
                    </a:lnTo>
                    <a:lnTo>
                      <a:pt x="1370296" y="1351279"/>
                    </a:lnTo>
                    <a:cubicBezTo>
                      <a:pt x="1204307" y="1443735"/>
                      <a:pt x="1123154" y="1605533"/>
                      <a:pt x="1117947" y="1717547"/>
                    </a:cubicBezTo>
                    <a:lnTo>
                      <a:pt x="1117693" y="1725294"/>
                    </a:lnTo>
                    <a:lnTo>
                      <a:pt x="1117693" y="1729105"/>
                    </a:lnTo>
                    <a:cubicBezTo>
                      <a:pt x="1117693" y="1776475"/>
                      <a:pt x="1131917" y="1811909"/>
                      <a:pt x="1158206" y="1829434"/>
                    </a:cubicBezTo>
                    <a:cubicBezTo>
                      <a:pt x="1182717" y="1845817"/>
                      <a:pt x="1208244" y="1854199"/>
                      <a:pt x="1232882" y="1854199"/>
                    </a:cubicBezTo>
                    <a:lnTo>
                      <a:pt x="1275554" y="1845182"/>
                    </a:lnTo>
                    <a:cubicBezTo>
                      <a:pt x="1311622" y="1829307"/>
                      <a:pt x="1337911" y="1793874"/>
                      <a:pt x="1344134" y="1752853"/>
                    </a:cubicBezTo>
                    <a:lnTo>
                      <a:pt x="1344515" y="1749678"/>
                    </a:lnTo>
                    <a:lnTo>
                      <a:pt x="1344642" y="1748154"/>
                    </a:lnTo>
                    <a:lnTo>
                      <a:pt x="1316956" y="2200528"/>
                    </a:lnTo>
                    <a:lnTo>
                      <a:pt x="1205958" y="2200528"/>
                    </a:lnTo>
                    <a:cubicBezTo>
                      <a:pt x="1202783" y="2160650"/>
                      <a:pt x="1185384" y="1982977"/>
                      <a:pt x="1120741" y="1800986"/>
                    </a:cubicBezTo>
                    <a:lnTo>
                      <a:pt x="1118328" y="1794255"/>
                    </a:lnTo>
                    <a:lnTo>
                      <a:pt x="1117058" y="1790953"/>
                    </a:lnTo>
                    <a:lnTo>
                      <a:pt x="1201640" y="2218181"/>
                    </a:lnTo>
                    <a:close/>
                    <a:moveTo>
                      <a:pt x="875250" y="568706"/>
                    </a:moveTo>
                    <a:cubicBezTo>
                      <a:pt x="905349" y="535432"/>
                      <a:pt x="926431" y="484759"/>
                      <a:pt x="932019" y="427355"/>
                    </a:cubicBezTo>
                    <a:lnTo>
                      <a:pt x="933543" y="406400"/>
                    </a:lnTo>
                    <a:lnTo>
                      <a:pt x="933543" y="396113"/>
                    </a:lnTo>
                    <a:cubicBezTo>
                      <a:pt x="933543" y="301117"/>
                      <a:pt x="890363" y="219964"/>
                      <a:pt x="814290" y="175133"/>
                    </a:cubicBezTo>
                    <a:lnTo>
                      <a:pt x="801717" y="168021"/>
                    </a:lnTo>
                    <a:lnTo>
                      <a:pt x="795240" y="164846"/>
                    </a:lnTo>
                    <a:lnTo>
                      <a:pt x="799685" y="187071"/>
                    </a:lnTo>
                    <a:lnTo>
                      <a:pt x="803495" y="189230"/>
                    </a:lnTo>
                    <a:lnTo>
                      <a:pt x="805400" y="190373"/>
                    </a:lnTo>
                    <a:lnTo>
                      <a:pt x="846929" y="221996"/>
                    </a:lnTo>
                    <a:cubicBezTo>
                      <a:pt x="851628" y="226695"/>
                      <a:pt x="856200" y="231521"/>
                      <a:pt x="860518" y="236601"/>
                    </a:cubicBezTo>
                    <a:cubicBezTo>
                      <a:pt x="877282" y="256286"/>
                      <a:pt x="890490" y="278892"/>
                      <a:pt x="899761" y="303657"/>
                    </a:cubicBezTo>
                    <a:lnTo>
                      <a:pt x="903571" y="314325"/>
                    </a:lnTo>
                    <a:lnTo>
                      <a:pt x="905222" y="319786"/>
                    </a:lnTo>
                    <a:cubicBezTo>
                      <a:pt x="914874" y="352298"/>
                      <a:pt x="918176" y="388239"/>
                      <a:pt x="914493" y="425831"/>
                    </a:cubicBezTo>
                    <a:cubicBezTo>
                      <a:pt x="909794" y="474091"/>
                      <a:pt x="893792" y="516890"/>
                      <a:pt x="870932" y="547116"/>
                    </a:cubicBezTo>
                    <a:lnTo>
                      <a:pt x="875250" y="568960"/>
                    </a:lnTo>
                    <a:close/>
                    <a:moveTo>
                      <a:pt x="260951" y="637540"/>
                    </a:moveTo>
                    <a:cubicBezTo>
                      <a:pt x="268444" y="586232"/>
                      <a:pt x="281779" y="534670"/>
                      <a:pt x="301083" y="484886"/>
                    </a:cubicBezTo>
                    <a:lnTo>
                      <a:pt x="306671" y="470789"/>
                    </a:lnTo>
                    <a:lnTo>
                      <a:pt x="309592" y="463804"/>
                    </a:lnTo>
                    <a:cubicBezTo>
                      <a:pt x="314164" y="453009"/>
                      <a:pt x="318990" y="442341"/>
                      <a:pt x="324197" y="431800"/>
                    </a:cubicBezTo>
                    <a:lnTo>
                      <a:pt x="359122" y="368554"/>
                    </a:lnTo>
                    <a:cubicBezTo>
                      <a:pt x="363948" y="360807"/>
                      <a:pt x="369028" y="353060"/>
                      <a:pt x="374108" y="345694"/>
                    </a:cubicBezTo>
                    <a:cubicBezTo>
                      <a:pt x="403445" y="302768"/>
                      <a:pt x="436592" y="265938"/>
                      <a:pt x="472279" y="236347"/>
                    </a:cubicBezTo>
                    <a:lnTo>
                      <a:pt x="511395" y="207391"/>
                    </a:lnTo>
                    <a:cubicBezTo>
                      <a:pt x="539589" y="188976"/>
                      <a:pt x="568926" y="175133"/>
                      <a:pt x="598898" y="166116"/>
                    </a:cubicBezTo>
                    <a:lnTo>
                      <a:pt x="676114" y="154432"/>
                    </a:lnTo>
                    <a:cubicBezTo>
                      <a:pt x="687798" y="154432"/>
                      <a:pt x="699355" y="155194"/>
                      <a:pt x="710785" y="156845"/>
                    </a:cubicBezTo>
                    <a:lnTo>
                      <a:pt x="749647" y="165608"/>
                    </a:lnTo>
                    <a:cubicBezTo>
                      <a:pt x="761966" y="169418"/>
                      <a:pt x="774031" y="174244"/>
                      <a:pt x="785842" y="179959"/>
                    </a:cubicBezTo>
                    <a:lnTo>
                      <a:pt x="785842" y="179959"/>
                    </a:lnTo>
                    <a:lnTo>
                      <a:pt x="781651" y="158623"/>
                    </a:lnTo>
                    <a:cubicBezTo>
                      <a:pt x="747869" y="144018"/>
                      <a:pt x="712309" y="136779"/>
                      <a:pt x="676114" y="136779"/>
                    </a:cubicBezTo>
                    <a:cubicBezTo>
                      <a:pt x="648936" y="136779"/>
                      <a:pt x="621250" y="140970"/>
                      <a:pt x="593691" y="149225"/>
                    </a:cubicBezTo>
                    <a:cubicBezTo>
                      <a:pt x="480661" y="183261"/>
                      <a:pt x="376648" y="283464"/>
                      <a:pt x="308195" y="424053"/>
                    </a:cubicBezTo>
                    <a:cubicBezTo>
                      <a:pt x="279747" y="482600"/>
                      <a:pt x="259681" y="544449"/>
                      <a:pt x="248124" y="606425"/>
                    </a:cubicBezTo>
                    <a:lnTo>
                      <a:pt x="260697" y="637667"/>
                    </a:lnTo>
                    <a:close/>
                    <a:moveTo>
                      <a:pt x="888712" y="636778"/>
                    </a:moveTo>
                    <a:cubicBezTo>
                      <a:pt x="930749" y="617855"/>
                      <a:pt x="978628" y="584327"/>
                      <a:pt x="1015077" y="532638"/>
                    </a:cubicBezTo>
                    <a:cubicBezTo>
                      <a:pt x="1048986" y="484632"/>
                      <a:pt x="1081371" y="407035"/>
                      <a:pt x="1064607" y="295656"/>
                    </a:cubicBezTo>
                    <a:lnTo>
                      <a:pt x="1062829" y="284734"/>
                    </a:lnTo>
                    <a:lnTo>
                      <a:pt x="1061813" y="279146"/>
                    </a:lnTo>
                    <a:lnTo>
                      <a:pt x="1047843" y="223647"/>
                    </a:lnTo>
                    <a:cubicBezTo>
                      <a:pt x="1046192" y="218440"/>
                      <a:pt x="1044414" y="213233"/>
                      <a:pt x="1042509" y="208153"/>
                    </a:cubicBezTo>
                    <a:lnTo>
                      <a:pt x="1038191" y="197358"/>
                    </a:lnTo>
                    <a:lnTo>
                      <a:pt x="1035778" y="192024"/>
                    </a:lnTo>
                    <a:cubicBezTo>
                      <a:pt x="1024348" y="167386"/>
                      <a:pt x="1008981" y="144272"/>
                      <a:pt x="990312" y="123190"/>
                    </a:cubicBezTo>
                    <a:lnTo>
                      <a:pt x="981041" y="113157"/>
                    </a:lnTo>
                    <a:lnTo>
                      <a:pt x="976088" y="108331"/>
                    </a:lnTo>
                    <a:cubicBezTo>
                      <a:pt x="926177" y="58420"/>
                      <a:pt x="856962" y="22098"/>
                      <a:pt x="778857" y="7366"/>
                    </a:cubicBezTo>
                    <a:lnTo>
                      <a:pt x="768697" y="5588"/>
                    </a:lnTo>
                    <a:lnTo>
                      <a:pt x="763617" y="4826"/>
                    </a:lnTo>
                    <a:lnTo>
                      <a:pt x="767300" y="23241"/>
                    </a:lnTo>
                    <a:lnTo>
                      <a:pt x="772888" y="24257"/>
                    </a:lnTo>
                    <a:lnTo>
                      <a:pt x="775682" y="24765"/>
                    </a:lnTo>
                    <a:cubicBezTo>
                      <a:pt x="899634" y="48006"/>
                      <a:pt x="999964" y="128143"/>
                      <a:pt x="1031206" y="228600"/>
                    </a:cubicBezTo>
                    <a:cubicBezTo>
                      <a:pt x="1044795" y="272669"/>
                      <a:pt x="1051653" y="314833"/>
                      <a:pt x="1051653" y="354584"/>
                    </a:cubicBezTo>
                    <a:cubicBezTo>
                      <a:pt x="1051653" y="417576"/>
                      <a:pt x="1034635" y="474345"/>
                      <a:pt x="1000853" y="522351"/>
                    </a:cubicBezTo>
                    <a:cubicBezTo>
                      <a:pt x="968468" y="568325"/>
                      <a:pt x="924653" y="600202"/>
                      <a:pt x="885283" y="618871"/>
                    </a:cubicBezTo>
                    <a:lnTo>
                      <a:pt x="888839" y="636651"/>
                    </a:lnTo>
                    <a:close/>
                    <a:moveTo>
                      <a:pt x="161764" y="391414"/>
                    </a:moveTo>
                    <a:cubicBezTo>
                      <a:pt x="182465" y="354330"/>
                      <a:pt x="206214" y="318262"/>
                      <a:pt x="233265" y="284226"/>
                    </a:cubicBezTo>
                    <a:cubicBezTo>
                      <a:pt x="370552" y="111633"/>
                      <a:pt x="536668" y="17526"/>
                      <a:pt x="699101" y="17526"/>
                    </a:cubicBezTo>
                    <a:lnTo>
                      <a:pt x="754854" y="21209"/>
                    </a:lnTo>
                    <a:lnTo>
                      <a:pt x="751044" y="3175"/>
                    </a:lnTo>
                    <a:cubicBezTo>
                      <a:pt x="733772" y="1016"/>
                      <a:pt x="716373" y="0"/>
                      <a:pt x="698974" y="0"/>
                    </a:cubicBezTo>
                    <a:lnTo>
                      <a:pt x="685893" y="127"/>
                    </a:lnTo>
                    <a:lnTo>
                      <a:pt x="679416" y="381"/>
                    </a:lnTo>
                    <a:cubicBezTo>
                      <a:pt x="619726" y="13335"/>
                      <a:pt x="560671" y="27686"/>
                      <a:pt x="502124" y="43434"/>
                    </a:cubicBezTo>
                    <a:cubicBezTo>
                      <a:pt x="401794" y="87884"/>
                      <a:pt x="305020" y="165735"/>
                      <a:pt x="219422" y="273177"/>
                    </a:cubicBezTo>
                    <a:lnTo>
                      <a:pt x="187291" y="316611"/>
                    </a:lnTo>
                    <a:cubicBezTo>
                      <a:pt x="181703" y="324739"/>
                      <a:pt x="176369" y="332867"/>
                      <a:pt x="171162" y="341122"/>
                    </a:cubicBezTo>
                    <a:lnTo>
                      <a:pt x="153382" y="370459"/>
                    </a:lnTo>
                    <a:lnTo>
                      <a:pt x="161764" y="391287"/>
                    </a:lnTo>
                    <a:close/>
                  </a:path>
                </a:pathLst>
              </a:custGeom>
              <a:blipFill>
                <a:blip r:embed="rId69"/>
                <a:stretch>
                  <a:fillRect l="-589" t="-431" r="-924" b="-268"/>
                </a:stretch>
              </a:blipFill>
            </p:spPr>
            <p:txBody>
              <a:bodyPr/>
              <a:lstStyle/>
              <a:p>
                <a:endParaRPr lang="en-NZ"/>
              </a:p>
            </p:txBody>
          </p:sp>
        </p:grpSp>
        <p:grpSp>
          <p:nvGrpSpPr>
            <p:cNvPr id="146" name="Group 146"/>
            <p:cNvGrpSpPr>
              <a:grpSpLocks noChangeAspect="1"/>
            </p:cNvGrpSpPr>
            <p:nvPr/>
          </p:nvGrpSpPr>
          <p:grpSpPr>
            <a:xfrm>
              <a:off x="6360561" y="10510196"/>
              <a:ext cx="246371" cy="678851"/>
              <a:chOff x="0" y="0"/>
              <a:chExt cx="133566" cy="368033"/>
            </a:xfrm>
          </p:grpSpPr>
          <p:sp>
            <p:nvSpPr>
              <p:cNvPr id="147" name="Freeform 147"/>
              <p:cNvSpPr/>
              <p:nvPr/>
            </p:nvSpPr>
            <p:spPr>
              <a:xfrm>
                <a:off x="0" y="0"/>
                <a:ext cx="133731" cy="368046"/>
              </a:xfrm>
              <a:custGeom>
                <a:avLst/>
                <a:gdLst/>
                <a:ahLst/>
                <a:cxnLst/>
                <a:rect l="l" t="t" r="r" b="b"/>
                <a:pathLst>
                  <a:path w="133731" h="368046">
                    <a:moveTo>
                      <a:pt x="0" y="0"/>
                    </a:moveTo>
                    <a:cubicBezTo>
                      <a:pt x="71501" y="125349"/>
                      <a:pt x="91186" y="215392"/>
                      <a:pt x="91313" y="276479"/>
                    </a:cubicBezTo>
                    <a:cubicBezTo>
                      <a:pt x="91313" y="322326"/>
                      <a:pt x="80264" y="351917"/>
                      <a:pt x="71755" y="368046"/>
                    </a:cubicBezTo>
                    <a:cubicBezTo>
                      <a:pt x="126619" y="349250"/>
                      <a:pt x="133350" y="280670"/>
                      <a:pt x="133731" y="277622"/>
                    </a:cubicBezTo>
                    <a:lnTo>
                      <a:pt x="127508" y="104521"/>
                    </a:lnTo>
                    <a:cubicBezTo>
                      <a:pt x="85725" y="82677"/>
                      <a:pt x="40894" y="44958"/>
                      <a:pt x="0" y="0"/>
                    </a:cubicBezTo>
                  </a:path>
                </a:pathLst>
              </a:custGeom>
              <a:solidFill>
                <a:srgbClr val="403E40"/>
              </a:solidFill>
            </p:spPr>
            <p:txBody>
              <a:bodyPr/>
              <a:lstStyle/>
              <a:p>
                <a:endParaRPr lang="en-NZ"/>
              </a:p>
            </p:txBody>
          </p:sp>
        </p:grpSp>
        <p:grpSp>
          <p:nvGrpSpPr>
            <p:cNvPr id="148" name="Group 148"/>
            <p:cNvGrpSpPr>
              <a:grpSpLocks noChangeAspect="1"/>
            </p:cNvGrpSpPr>
            <p:nvPr/>
          </p:nvGrpSpPr>
          <p:grpSpPr>
            <a:xfrm rot="-10800000">
              <a:off x="5171768" y="8499137"/>
              <a:ext cx="1297000" cy="1566440"/>
              <a:chOff x="0" y="0"/>
              <a:chExt cx="937552" cy="1132319"/>
            </a:xfrm>
          </p:grpSpPr>
          <p:sp>
            <p:nvSpPr>
              <p:cNvPr id="149" name="Freeform 149"/>
              <p:cNvSpPr/>
              <p:nvPr/>
            </p:nvSpPr>
            <p:spPr>
              <a:xfrm>
                <a:off x="0" y="0"/>
                <a:ext cx="937260" cy="1132332"/>
              </a:xfrm>
              <a:custGeom>
                <a:avLst/>
                <a:gdLst/>
                <a:ahLst/>
                <a:cxnLst/>
                <a:rect l="l" t="t" r="r" b="b"/>
                <a:pathLst>
                  <a:path w="937260" h="1132332">
                    <a:moveTo>
                      <a:pt x="101219" y="1132332"/>
                    </a:moveTo>
                    <a:cubicBezTo>
                      <a:pt x="66929" y="1124585"/>
                      <a:pt x="32258" y="1119251"/>
                      <a:pt x="0" y="1115441"/>
                    </a:cubicBezTo>
                    <a:lnTo>
                      <a:pt x="0" y="1115441"/>
                    </a:lnTo>
                    <a:lnTo>
                      <a:pt x="1016" y="1132332"/>
                    </a:lnTo>
                    <a:close/>
                    <a:moveTo>
                      <a:pt x="187452" y="760730"/>
                    </a:moveTo>
                    <a:cubicBezTo>
                      <a:pt x="190500" y="751459"/>
                      <a:pt x="193675" y="742061"/>
                      <a:pt x="196977" y="732790"/>
                    </a:cubicBezTo>
                    <a:cubicBezTo>
                      <a:pt x="294132" y="458851"/>
                      <a:pt x="453517" y="299339"/>
                      <a:pt x="657860" y="271653"/>
                    </a:cubicBezTo>
                    <a:cubicBezTo>
                      <a:pt x="658241" y="271653"/>
                      <a:pt x="658622" y="271526"/>
                      <a:pt x="659003" y="271526"/>
                    </a:cubicBezTo>
                    <a:cubicBezTo>
                      <a:pt x="659130" y="271526"/>
                      <a:pt x="659384" y="271526"/>
                      <a:pt x="659511" y="271399"/>
                    </a:cubicBezTo>
                    <a:cubicBezTo>
                      <a:pt x="659638" y="271272"/>
                      <a:pt x="660146" y="271272"/>
                      <a:pt x="660400" y="271272"/>
                    </a:cubicBezTo>
                    <a:cubicBezTo>
                      <a:pt x="660654" y="271272"/>
                      <a:pt x="660781" y="271272"/>
                      <a:pt x="661035" y="271145"/>
                    </a:cubicBezTo>
                    <a:cubicBezTo>
                      <a:pt x="661289" y="271018"/>
                      <a:pt x="661543" y="271018"/>
                      <a:pt x="661797" y="271018"/>
                    </a:cubicBezTo>
                    <a:cubicBezTo>
                      <a:pt x="661924" y="271018"/>
                      <a:pt x="662051" y="271018"/>
                      <a:pt x="662178" y="271018"/>
                    </a:cubicBezTo>
                    <a:cubicBezTo>
                      <a:pt x="662305" y="271018"/>
                      <a:pt x="662559" y="271018"/>
                      <a:pt x="662686" y="270891"/>
                    </a:cubicBezTo>
                    <a:cubicBezTo>
                      <a:pt x="675894" y="269367"/>
                      <a:pt x="689229" y="268478"/>
                      <a:pt x="702691" y="268478"/>
                    </a:cubicBezTo>
                    <a:lnTo>
                      <a:pt x="702945" y="268478"/>
                    </a:lnTo>
                    <a:cubicBezTo>
                      <a:pt x="748792" y="268478"/>
                      <a:pt x="795401" y="277495"/>
                      <a:pt x="836168" y="294386"/>
                    </a:cubicBezTo>
                    <a:cubicBezTo>
                      <a:pt x="836549" y="294513"/>
                      <a:pt x="836803" y="294640"/>
                      <a:pt x="837184" y="294767"/>
                    </a:cubicBezTo>
                    <a:cubicBezTo>
                      <a:pt x="837692" y="294894"/>
                      <a:pt x="876173" y="308864"/>
                      <a:pt x="913384" y="341757"/>
                    </a:cubicBezTo>
                    <a:lnTo>
                      <a:pt x="913384" y="341757"/>
                    </a:lnTo>
                    <a:cubicBezTo>
                      <a:pt x="911733" y="338836"/>
                      <a:pt x="910082" y="335788"/>
                      <a:pt x="908558" y="332994"/>
                    </a:cubicBezTo>
                    <a:cubicBezTo>
                      <a:pt x="881253" y="280289"/>
                      <a:pt x="877824" y="228092"/>
                      <a:pt x="877697" y="225933"/>
                    </a:cubicBezTo>
                    <a:cubicBezTo>
                      <a:pt x="878332" y="146685"/>
                      <a:pt x="898398" y="82550"/>
                      <a:pt x="937260" y="34544"/>
                    </a:cubicBezTo>
                    <a:lnTo>
                      <a:pt x="937260" y="34544"/>
                    </a:lnTo>
                    <a:cubicBezTo>
                      <a:pt x="876681" y="83058"/>
                      <a:pt x="782320" y="122174"/>
                      <a:pt x="670687" y="122174"/>
                    </a:cubicBezTo>
                    <a:cubicBezTo>
                      <a:pt x="665480" y="122174"/>
                      <a:pt x="660146" y="122047"/>
                      <a:pt x="654812" y="121920"/>
                    </a:cubicBezTo>
                    <a:cubicBezTo>
                      <a:pt x="568706" y="119126"/>
                      <a:pt x="455168" y="92202"/>
                      <a:pt x="337185" y="0"/>
                    </a:cubicBezTo>
                    <a:lnTo>
                      <a:pt x="187452" y="760730"/>
                    </a:lnTo>
                    <a:close/>
                  </a:path>
                </a:pathLst>
              </a:custGeom>
              <a:blipFill>
                <a:blip r:embed="rId70"/>
                <a:stretch>
                  <a:fillRect l="-1405" t="-1215" r="-879" b="-1227"/>
                </a:stretch>
              </a:blipFill>
            </p:spPr>
            <p:txBody>
              <a:bodyPr/>
              <a:lstStyle/>
              <a:p>
                <a:endParaRPr lang="en-NZ"/>
              </a:p>
            </p:txBody>
          </p:sp>
        </p:grpSp>
        <p:grpSp>
          <p:nvGrpSpPr>
            <p:cNvPr id="150" name="Group 150"/>
            <p:cNvGrpSpPr>
              <a:grpSpLocks noChangeAspect="1"/>
            </p:cNvGrpSpPr>
            <p:nvPr/>
          </p:nvGrpSpPr>
          <p:grpSpPr>
            <a:xfrm>
              <a:off x="5891010" y="8386027"/>
              <a:ext cx="771826" cy="1948602"/>
              <a:chOff x="0" y="0"/>
              <a:chExt cx="418440" cy="1056424"/>
            </a:xfrm>
          </p:grpSpPr>
          <p:sp>
            <p:nvSpPr>
              <p:cNvPr id="151" name="Freeform 151"/>
              <p:cNvSpPr/>
              <p:nvPr/>
            </p:nvSpPr>
            <p:spPr>
              <a:xfrm>
                <a:off x="63500" y="63500"/>
                <a:ext cx="291465" cy="929513"/>
              </a:xfrm>
              <a:custGeom>
                <a:avLst/>
                <a:gdLst/>
                <a:ahLst/>
                <a:cxnLst/>
                <a:rect l="l" t="t" r="r" b="b"/>
                <a:pathLst>
                  <a:path w="291465" h="929513">
                    <a:moveTo>
                      <a:pt x="167259" y="0"/>
                    </a:moveTo>
                    <a:lnTo>
                      <a:pt x="164211" y="15494"/>
                    </a:lnTo>
                    <a:cubicBezTo>
                      <a:pt x="160020" y="56769"/>
                      <a:pt x="148209" y="146431"/>
                      <a:pt x="118999" y="244856"/>
                    </a:cubicBezTo>
                    <a:lnTo>
                      <a:pt x="106934" y="306324"/>
                    </a:lnTo>
                    <a:cubicBezTo>
                      <a:pt x="112014" y="293116"/>
                      <a:pt x="119761" y="282956"/>
                      <a:pt x="129794" y="276225"/>
                    </a:cubicBezTo>
                    <a:cubicBezTo>
                      <a:pt x="130175" y="275971"/>
                      <a:pt x="130556" y="275717"/>
                      <a:pt x="130937" y="275463"/>
                    </a:cubicBezTo>
                    <a:cubicBezTo>
                      <a:pt x="131064" y="275336"/>
                      <a:pt x="131191" y="275336"/>
                      <a:pt x="131318" y="275209"/>
                    </a:cubicBezTo>
                    <a:cubicBezTo>
                      <a:pt x="131699" y="274955"/>
                      <a:pt x="132080" y="274701"/>
                      <a:pt x="132334" y="274447"/>
                    </a:cubicBezTo>
                    <a:cubicBezTo>
                      <a:pt x="149860" y="263271"/>
                      <a:pt x="168021" y="257683"/>
                      <a:pt x="185547" y="257556"/>
                    </a:cubicBezTo>
                    <a:lnTo>
                      <a:pt x="185674" y="257556"/>
                    </a:lnTo>
                    <a:lnTo>
                      <a:pt x="185801" y="257556"/>
                    </a:lnTo>
                    <a:cubicBezTo>
                      <a:pt x="196342" y="257556"/>
                      <a:pt x="206629" y="259588"/>
                      <a:pt x="216408" y="263779"/>
                    </a:cubicBezTo>
                    <a:cubicBezTo>
                      <a:pt x="216535" y="263779"/>
                      <a:pt x="216662" y="263906"/>
                      <a:pt x="216789" y="263906"/>
                    </a:cubicBezTo>
                    <a:lnTo>
                      <a:pt x="217297" y="264160"/>
                    </a:lnTo>
                    <a:cubicBezTo>
                      <a:pt x="217424" y="264287"/>
                      <a:pt x="217551" y="264287"/>
                      <a:pt x="217678" y="264287"/>
                    </a:cubicBezTo>
                    <a:cubicBezTo>
                      <a:pt x="244729" y="276225"/>
                      <a:pt x="264414" y="302768"/>
                      <a:pt x="269113" y="333629"/>
                    </a:cubicBezTo>
                    <a:cubicBezTo>
                      <a:pt x="269240" y="334772"/>
                      <a:pt x="269494" y="335915"/>
                      <a:pt x="269621" y="337185"/>
                    </a:cubicBezTo>
                    <a:lnTo>
                      <a:pt x="249936" y="14097"/>
                    </a:lnTo>
                    <a:cubicBezTo>
                      <a:pt x="223647" y="11049"/>
                      <a:pt x="195199" y="6604"/>
                      <a:pt x="167259" y="0"/>
                    </a:cubicBezTo>
                    <a:moveTo>
                      <a:pt x="99695" y="343154"/>
                    </a:moveTo>
                    <a:lnTo>
                      <a:pt x="0" y="849630"/>
                    </a:lnTo>
                    <a:cubicBezTo>
                      <a:pt x="27305" y="871220"/>
                      <a:pt x="54864" y="897636"/>
                      <a:pt x="82169" y="929513"/>
                    </a:cubicBezTo>
                    <a:cubicBezTo>
                      <a:pt x="72517" y="909320"/>
                      <a:pt x="64770" y="889508"/>
                      <a:pt x="59436" y="870712"/>
                    </a:cubicBezTo>
                    <a:cubicBezTo>
                      <a:pt x="46609" y="825373"/>
                      <a:pt x="40259" y="784860"/>
                      <a:pt x="40259" y="749300"/>
                    </a:cubicBezTo>
                    <a:cubicBezTo>
                      <a:pt x="40259" y="675259"/>
                      <a:pt x="67945" y="623062"/>
                      <a:pt x="122682" y="596011"/>
                    </a:cubicBezTo>
                    <a:cubicBezTo>
                      <a:pt x="138176" y="588391"/>
                      <a:pt x="153670" y="584454"/>
                      <a:pt x="169037" y="584454"/>
                    </a:cubicBezTo>
                    <a:cubicBezTo>
                      <a:pt x="169037" y="584454"/>
                      <a:pt x="169164" y="584454"/>
                      <a:pt x="169164" y="584454"/>
                    </a:cubicBezTo>
                    <a:cubicBezTo>
                      <a:pt x="169164" y="584454"/>
                      <a:pt x="169291" y="584454"/>
                      <a:pt x="169291" y="584454"/>
                    </a:cubicBezTo>
                    <a:cubicBezTo>
                      <a:pt x="179705" y="584454"/>
                      <a:pt x="189992" y="586232"/>
                      <a:pt x="200279" y="589788"/>
                    </a:cubicBezTo>
                    <a:lnTo>
                      <a:pt x="201422" y="590169"/>
                    </a:lnTo>
                    <a:cubicBezTo>
                      <a:pt x="258953" y="610616"/>
                      <a:pt x="289687" y="676910"/>
                      <a:pt x="289941" y="677545"/>
                    </a:cubicBezTo>
                    <a:cubicBezTo>
                      <a:pt x="290449" y="678688"/>
                      <a:pt x="290957" y="680085"/>
                      <a:pt x="291465" y="681482"/>
                    </a:cubicBezTo>
                    <a:lnTo>
                      <a:pt x="288925" y="634873"/>
                    </a:lnTo>
                    <a:cubicBezTo>
                      <a:pt x="164338" y="565531"/>
                      <a:pt x="103505" y="444246"/>
                      <a:pt x="99695" y="360172"/>
                    </a:cubicBezTo>
                    <a:cubicBezTo>
                      <a:pt x="99568" y="357251"/>
                      <a:pt x="99441" y="354330"/>
                      <a:pt x="99441" y="351409"/>
                    </a:cubicBezTo>
                    <a:cubicBezTo>
                      <a:pt x="99441" y="348488"/>
                      <a:pt x="99568" y="345821"/>
                      <a:pt x="99695" y="343154"/>
                    </a:cubicBezTo>
                  </a:path>
                </a:pathLst>
              </a:custGeom>
              <a:solidFill>
                <a:srgbClr val="403E40"/>
              </a:solidFill>
            </p:spPr>
            <p:txBody>
              <a:bodyPr/>
              <a:lstStyle/>
              <a:p>
                <a:endParaRPr lang="en-NZ"/>
              </a:p>
            </p:txBody>
          </p:sp>
          <p:sp>
            <p:nvSpPr>
              <p:cNvPr id="152" name="Freeform 152"/>
              <p:cNvSpPr/>
              <p:nvPr/>
            </p:nvSpPr>
            <p:spPr>
              <a:xfrm>
                <a:off x="226314" y="385445"/>
                <a:ext cx="119888" cy="226568"/>
              </a:xfrm>
              <a:custGeom>
                <a:avLst/>
                <a:gdLst/>
                <a:ahLst/>
                <a:cxnLst/>
                <a:rect l="l" t="t" r="r" b="b"/>
                <a:pathLst>
                  <a:path w="119888" h="226568">
                    <a:moveTo>
                      <a:pt x="29845" y="0"/>
                    </a:moveTo>
                    <a:cubicBezTo>
                      <a:pt x="26543" y="0"/>
                      <a:pt x="22860" y="635"/>
                      <a:pt x="18796" y="2032"/>
                    </a:cubicBezTo>
                    <a:cubicBezTo>
                      <a:pt x="3937" y="6985"/>
                      <a:pt x="254" y="33655"/>
                      <a:pt x="0" y="43561"/>
                    </a:cubicBezTo>
                    <a:cubicBezTo>
                      <a:pt x="3683" y="135128"/>
                      <a:pt x="89154" y="204470"/>
                      <a:pt x="119888" y="226568"/>
                    </a:cubicBezTo>
                    <a:lnTo>
                      <a:pt x="107569" y="25654"/>
                    </a:lnTo>
                    <a:cubicBezTo>
                      <a:pt x="107569" y="26543"/>
                      <a:pt x="107569" y="27559"/>
                      <a:pt x="107569" y="28448"/>
                    </a:cubicBezTo>
                    <a:cubicBezTo>
                      <a:pt x="107061" y="40640"/>
                      <a:pt x="103505" y="50673"/>
                      <a:pt x="97028" y="58420"/>
                    </a:cubicBezTo>
                    <a:cubicBezTo>
                      <a:pt x="84709" y="72898"/>
                      <a:pt x="66548" y="73279"/>
                      <a:pt x="65786" y="73279"/>
                    </a:cubicBezTo>
                    <a:cubicBezTo>
                      <a:pt x="65659" y="73279"/>
                      <a:pt x="65532" y="73279"/>
                      <a:pt x="65405" y="73279"/>
                    </a:cubicBezTo>
                    <a:cubicBezTo>
                      <a:pt x="64008" y="73406"/>
                      <a:pt x="62738" y="73533"/>
                      <a:pt x="61341" y="73533"/>
                    </a:cubicBezTo>
                    <a:lnTo>
                      <a:pt x="61341" y="73533"/>
                    </a:lnTo>
                    <a:cubicBezTo>
                      <a:pt x="61087" y="73533"/>
                      <a:pt x="60960" y="73533"/>
                      <a:pt x="60706" y="73533"/>
                    </a:cubicBezTo>
                    <a:cubicBezTo>
                      <a:pt x="58166" y="73533"/>
                      <a:pt x="55499" y="73152"/>
                      <a:pt x="52959" y="72644"/>
                    </a:cubicBezTo>
                    <a:cubicBezTo>
                      <a:pt x="44704" y="71120"/>
                      <a:pt x="36322" y="67437"/>
                      <a:pt x="29718" y="62230"/>
                    </a:cubicBezTo>
                    <a:cubicBezTo>
                      <a:pt x="28702" y="61468"/>
                      <a:pt x="27686" y="60579"/>
                      <a:pt x="26797" y="59817"/>
                    </a:cubicBezTo>
                    <a:cubicBezTo>
                      <a:pt x="26797" y="59817"/>
                      <a:pt x="26670" y="59690"/>
                      <a:pt x="26670" y="59690"/>
                    </a:cubicBezTo>
                    <a:lnTo>
                      <a:pt x="26416" y="59563"/>
                    </a:lnTo>
                    <a:cubicBezTo>
                      <a:pt x="26289" y="59436"/>
                      <a:pt x="26162" y="59309"/>
                      <a:pt x="26162" y="59309"/>
                    </a:cubicBezTo>
                    <a:cubicBezTo>
                      <a:pt x="26162" y="59309"/>
                      <a:pt x="25654" y="58801"/>
                      <a:pt x="25527" y="58674"/>
                    </a:cubicBezTo>
                    <a:cubicBezTo>
                      <a:pt x="25400" y="58547"/>
                      <a:pt x="25400" y="58547"/>
                      <a:pt x="25273" y="58420"/>
                    </a:cubicBezTo>
                    <a:cubicBezTo>
                      <a:pt x="19177" y="52070"/>
                      <a:pt x="16002" y="44831"/>
                      <a:pt x="15875" y="37211"/>
                    </a:cubicBezTo>
                    <a:cubicBezTo>
                      <a:pt x="15875" y="35687"/>
                      <a:pt x="16002" y="34163"/>
                      <a:pt x="16256" y="32639"/>
                    </a:cubicBezTo>
                    <a:cubicBezTo>
                      <a:pt x="18034" y="21336"/>
                      <a:pt x="22733" y="13716"/>
                      <a:pt x="30099" y="9906"/>
                    </a:cubicBezTo>
                    <a:cubicBezTo>
                      <a:pt x="30099" y="9906"/>
                      <a:pt x="30226" y="9906"/>
                      <a:pt x="30226" y="9779"/>
                    </a:cubicBezTo>
                    <a:cubicBezTo>
                      <a:pt x="30226" y="9652"/>
                      <a:pt x="30480" y="9652"/>
                      <a:pt x="30607" y="9652"/>
                    </a:cubicBezTo>
                    <a:cubicBezTo>
                      <a:pt x="30734" y="9652"/>
                      <a:pt x="30861" y="9525"/>
                      <a:pt x="31115" y="9398"/>
                    </a:cubicBezTo>
                    <a:cubicBezTo>
                      <a:pt x="34290" y="8001"/>
                      <a:pt x="37592" y="7366"/>
                      <a:pt x="40767" y="7366"/>
                    </a:cubicBezTo>
                    <a:lnTo>
                      <a:pt x="40894" y="7366"/>
                    </a:lnTo>
                    <a:lnTo>
                      <a:pt x="40894" y="7366"/>
                    </a:lnTo>
                    <a:cubicBezTo>
                      <a:pt x="41783" y="7366"/>
                      <a:pt x="42672" y="7366"/>
                      <a:pt x="43561" y="7493"/>
                    </a:cubicBezTo>
                    <a:cubicBezTo>
                      <a:pt x="43688" y="7493"/>
                      <a:pt x="43688" y="7493"/>
                      <a:pt x="43815" y="7493"/>
                    </a:cubicBezTo>
                    <a:cubicBezTo>
                      <a:pt x="42799" y="5588"/>
                      <a:pt x="41529" y="3937"/>
                      <a:pt x="39751" y="2794"/>
                    </a:cubicBezTo>
                    <a:cubicBezTo>
                      <a:pt x="37211" y="1016"/>
                      <a:pt x="33909" y="0"/>
                      <a:pt x="29972" y="0"/>
                    </a:cubicBezTo>
                  </a:path>
                </a:pathLst>
              </a:custGeom>
              <a:solidFill>
                <a:srgbClr val="1F1B1D"/>
              </a:solidFill>
            </p:spPr>
            <p:txBody>
              <a:bodyPr/>
              <a:lstStyle/>
              <a:p>
                <a:endParaRPr lang="en-NZ"/>
              </a:p>
            </p:txBody>
          </p:sp>
        </p:grpSp>
        <p:grpSp>
          <p:nvGrpSpPr>
            <p:cNvPr id="153" name="Group 153"/>
            <p:cNvGrpSpPr>
              <a:grpSpLocks noChangeAspect="1"/>
            </p:cNvGrpSpPr>
            <p:nvPr/>
          </p:nvGrpSpPr>
          <p:grpSpPr>
            <a:xfrm rot="-10800000">
              <a:off x="4669996" y="10070952"/>
              <a:ext cx="1209050" cy="1448165"/>
              <a:chOff x="0" y="0"/>
              <a:chExt cx="873976" cy="1046823"/>
            </a:xfrm>
          </p:grpSpPr>
          <p:sp>
            <p:nvSpPr>
              <p:cNvPr id="154" name="Freeform 154"/>
              <p:cNvSpPr/>
              <p:nvPr/>
            </p:nvSpPr>
            <p:spPr>
              <a:xfrm>
                <a:off x="0" y="0"/>
                <a:ext cx="874014" cy="1046861"/>
              </a:xfrm>
              <a:custGeom>
                <a:avLst/>
                <a:gdLst/>
                <a:ahLst/>
                <a:cxnLst/>
                <a:rect l="l" t="t" r="r" b="b"/>
                <a:pathLst>
                  <a:path w="874014" h="1046861">
                    <a:moveTo>
                      <a:pt x="82677" y="621411"/>
                    </a:moveTo>
                    <a:cubicBezTo>
                      <a:pt x="84328" y="621411"/>
                      <a:pt x="85979" y="621411"/>
                      <a:pt x="87503" y="621411"/>
                    </a:cubicBezTo>
                    <a:cubicBezTo>
                      <a:pt x="146304" y="619252"/>
                      <a:pt x="156210" y="580771"/>
                      <a:pt x="155194" y="565658"/>
                    </a:cubicBezTo>
                    <a:lnTo>
                      <a:pt x="155194" y="565658"/>
                    </a:lnTo>
                    <a:cubicBezTo>
                      <a:pt x="155067" y="565912"/>
                      <a:pt x="154940" y="566039"/>
                      <a:pt x="154813" y="566293"/>
                    </a:cubicBezTo>
                    <a:cubicBezTo>
                      <a:pt x="154813" y="566293"/>
                      <a:pt x="154686" y="566420"/>
                      <a:pt x="154686" y="566420"/>
                    </a:cubicBezTo>
                    <a:cubicBezTo>
                      <a:pt x="142621" y="585343"/>
                      <a:pt x="118999" y="589915"/>
                      <a:pt x="99314" y="589915"/>
                    </a:cubicBezTo>
                    <a:lnTo>
                      <a:pt x="98679" y="589915"/>
                    </a:lnTo>
                    <a:cubicBezTo>
                      <a:pt x="82550" y="589915"/>
                      <a:pt x="69215" y="586994"/>
                      <a:pt x="67310" y="586486"/>
                    </a:cubicBezTo>
                    <a:cubicBezTo>
                      <a:pt x="67310" y="586486"/>
                      <a:pt x="67183" y="586486"/>
                      <a:pt x="67183" y="586486"/>
                    </a:cubicBezTo>
                    <a:cubicBezTo>
                      <a:pt x="45974" y="579120"/>
                      <a:pt x="26797" y="564515"/>
                      <a:pt x="10541" y="544576"/>
                    </a:cubicBezTo>
                    <a:lnTo>
                      <a:pt x="0" y="598170"/>
                    </a:lnTo>
                    <a:cubicBezTo>
                      <a:pt x="29083" y="612775"/>
                      <a:pt x="56261" y="620395"/>
                      <a:pt x="75438" y="621157"/>
                    </a:cubicBezTo>
                    <a:cubicBezTo>
                      <a:pt x="77851" y="621284"/>
                      <a:pt x="80264" y="621284"/>
                      <a:pt x="82677" y="621284"/>
                    </a:cubicBezTo>
                    <a:close/>
                    <a:moveTo>
                      <a:pt x="550926" y="1046861"/>
                    </a:moveTo>
                    <a:cubicBezTo>
                      <a:pt x="551561" y="1046353"/>
                      <a:pt x="552323" y="1045718"/>
                      <a:pt x="553085" y="1045210"/>
                    </a:cubicBezTo>
                    <a:cubicBezTo>
                      <a:pt x="553339" y="1044956"/>
                      <a:pt x="553720" y="1044702"/>
                      <a:pt x="553974" y="1044575"/>
                    </a:cubicBezTo>
                    <a:cubicBezTo>
                      <a:pt x="622046" y="993902"/>
                      <a:pt x="710184" y="981837"/>
                      <a:pt x="778383" y="981837"/>
                    </a:cubicBezTo>
                    <a:lnTo>
                      <a:pt x="778764" y="981837"/>
                    </a:lnTo>
                    <a:cubicBezTo>
                      <a:pt x="819785" y="981837"/>
                      <a:pt x="853567" y="986155"/>
                      <a:pt x="871220" y="989076"/>
                    </a:cubicBezTo>
                    <a:cubicBezTo>
                      <a:pt x="872236" y="989203"/>
                      <a:pt x="873125" y="989457"/>
                      <a:pt x="874014" y="989584"/>
                    </a:cubicBezTo>
                    <a:cubicBezTo>
                      <a:pt x="874014" y="986790"/>
                      <a:pt x="874014" y="983488"/>
                      <a:pt x="874014" y="979932"/>
                    </a:cubicBezTo>
                    <a:cubicBezTo>
                      <a:pt x="874014" y="883666"/>
                      <a:pt x="859917" y="520192"/>
                      <a:pt x="658368" y="266827"/>
                    </a:cubicBezTo>
                    <a:cubicBezTo>
                      <a:pt x="655955" y="263779"/>
                      <a:pt x="653415" y="260604"/>
                      <a:pt x="651002" y="257556"/>
                    </a:cubicBezTo>
                    <a:cubicBezTo>
                      <a:pt x="515239" y="90805"/>
                      <a:pt x="352171" y="127"/>
                      <a:pt x="192786" y="0"/>
                    </a:cubicBezTo>
                    <a:lnTo>
                      <a:pt x="192532" y="0"/>
                    </a:lnTo>
                    <a:cubicBezTo>
                      <a:pt x="167005" y="0"/>
                      <a:pt x="141605" y="2286"/>
                      <a:pt x="116332" y="6985"/>
                    </a:cubicBezTo>
                    <a:lnTo>
                      <a:pt x="88011" y="151384"/>
                    </a:lnTo>
                    <a:lnTo>
                      <a:pt x="88011" y="151384"/>
                    </a:lnTo>
                    <a:cubicBezTo>
                      <a:pt x="128270" y="129921"/>
                      <a:pt x="171196" y="118999"/>
                      <a:pt x="215138" y="118999"/>
                    </a:cubicBezTo>
                    <a:lnTo>
                      <a:pt x="215392" y="118999"/>
                    </a:lnTo>
                    <a:cubicBezTo>
                      <a:pt x="242570" y="118999"/>
                      <a:pt x="270129" y="123190"/>
                      <a:pt x="297815" y="131445"/>
                    </a:cubicBezTo>
                    <a:cubicBezTo>
                      <a:pt x="344043" y="145415"/>
                      <a:pt x="388747" y="170307"/>
                      <a:pt x="430149" y="204597"/>
                    </a:cubicBezTo>
                    <a:cubicBezTo>
                      <a:pt x="489966" y="254127"/>
                      <a:pt x="542925" y="323088"/>
                      <a:pt x="583311" y="406273"/>
                    </a:cubicBezTo>
                    <a:cubicBezTo>
                      <a:pt x="631444" y="505333"/>
                      <a:pt x="655320" y="613410"/>
                      <a:pt x="655320" y="716661"/>
                    </a:cubicBezTo>
                    <a:cubicBezTo>
                      <a:pt x="655447" y="840359"/>
                      <a:pt x="621411" y="956945"/>
                      <a:pt x="554355" y="1042543"/>
                    </a:cubicBezTo>
                    <a:lnTo>
                      <a:pt x="550926" y="1046734"/>
                    </a:lnTo>
                    <a:close/>
                  </a:path>
                </a:pathLst>
              </a:custGeom>
              <a:blipFill>
                <a:blip r:embed="rId71"/>
                <a:stretch>
                  <a:fillRect l="-919" t="-765" r="-1088" b="-884"/>
                </a:stretch>
              </a:blipFill>
            </p:spPr>
            <p:txBody>
              <a:bodyPr/>
              <a:lstStyle/>
              <a:p>
                <a:endParaRPr lang="en-NZ"/>
              </a:p>
            </p:txBody>
          </p:sp>
        </p:grpSp>
        <p:grpSp>
          <p:nvGrpSpPr>
            <p:cNvPr id="155" name="Group 155"/>
            <p:cNvGrpSpPr>
              <a:grpSpLocks noChangeAspect="1"/>
            </p:cNvGrpSpPr>
            <p:nvPr/>
          </p:nvGrpSpPr>
          <p:grpSpPr>
            <a:xfrm>
              <a:off x="5725106" y="10694689"/>
              <a:ext cx="375328" cy="813324"/>
              <a:chOff x="0" y="0"/>
              <a:chExt cx="203479" cy="440944"/>
            </a:xfrm>
          </p:grpSpPr>
          <p:sp>
            <p:nvSpPr>
              <p:cNvPr id="156" name="Freeform 156"/>
              <p:cNvSpPr/>
              <p:nvPr/>
            </p:nvSpPr>
            <p:spPr>
              <a:xfrm>
                <a:off x="0" y="0"/>
                <a:ext cx="203454" cy="440944"/>
              </a:xfrm>
              <a:custGeom>
                <a:avLst/>
                <a:gdLst/>
                <a:ahLst/>
                <a:cxnLst/>
                <a:rect l="l" t="t" r="r" b="b"/>
                <a:pathLst>
                  <a:path w="203454" h="440944">
                    <a:moveTo>
                      <a:pt x="86741" y="0"/>
                    </a:moveTo>
                    <a:lnTo>
                      <a:pt x="78486" y="42418"/>
                    </a:lnTo>
                    <a:cubicBezTo>
                      <a:pt x="97155" y="67056"/>
                      <a:pt x="110109" y="101346"/>
                      <a:pt x="113792" y="139700"/>
                    </a:cubicBezTo>
                    <a:cubicBezTo>
                      <a:pt x="114554" y="147574"/>
                      <a:pt x="114935" y="155448"/>
                      <a:pt x="114935" y="163195"/>
                    </a:cubicBezTo>
                    <a:cubicBezTo>
                      <a:pt x="114935" y="234442"/>
                      <a:pt x="82550" y="295275"/>
                      <a:pt x="25527" y="328930"/>
                    </a:cubicBezTo>
                    <a:cubicBezTo>
                      <a:pt x="25146" y="329184"/>
                      <a:pt x="24892" y="329311"/>
                      <a:pt x="24511" y="329565"/>
                    </a:cubicBezTo>
                    <a:cubicBezTo>
                      <a:pt x="24384" y="329692"/>
                      <a:pt x="24257" y="329692"/>
                      <a:pt x="24003" y="329819"/>
                    </a:cubicBezTo>
                    <a:cubicBezTo>
                      <a:pt x="23749" y="329946"/>
                      <a:pt x="23876" y="329819"/>
                      <a:pt x="23876" y="329819"/>
                    </a:cubicBezTo>
                    <a:cubicBezTo>
                      <a:pt x="23622" y="329946"/>
                      <a:pt x="23495" y="330073"/>
                      <a:pt x="23241" y="330200"/>
                    </a:cubicBezTo>
                    <a:cubicBezTo>
                      <a:pt x="23114" y="330200"/>
                      <a:pt x="23114" y="330327"/>
                      <a:pt x="22987" y="330327"/>
                    </a:cubicBezTo>
                    <a:cubicBezTo>
                      <a:pt x="22860" y="330327"/>
                      <a:pt x="22733" y="330454"/>
                      <a:pt x="22606" y="330581"/>
                    </a:cubicBezTo>
                    <a:cubicBezTo>
                      <a:pt x="22225" y="330835"/>
                      <a:pt x="21844" y="330962"/>
                      <a:pt x="21590" y="331216"/>
                    </a:cubicBezTo>
                    <a:lnTo>
                      <a:pt x="0" y="440944"/>
                    </a:lnTo>
                    <a:cubicBezTo>
                      <a:pt x="91440" y="422656"/>
                      <a:pt x="165100" y="363220"/>
                      <a:pt x="188087" y="288671"/>
                    </a:cubicBezTo>
                    <a:cubicBezTo>
                      <a:pt x="198374" y="255651"/>
                      <a:pt x="203454" y="224028"/>
                      <a:pt x="203454" y="194183"/>
                    </a:cubicBezTo>
                    <a:cubicBezTo>
                      <a:pt x="203454" y="146939"/>
                      <a:pt x="190754" y="104394"/>
                      <a:pt x="165354" y="68326"/>
                    </a:cubicBezTo>
                    <a:cubicBezTo>
                      <a:pt x="143256" y="36957"/>
                      <a:pt x="114173" y="14351"/>
                      <a:pt x="86741" y="0"/>
                    </a:cubicBezTo>
                  </a:path>
                </a:pathLst>
              </a:custGeom>
              <a:solidFill>
                <a:srgbClr val="403E40"/>
              </a:solidFill>
            </p:spPr>
            <p:txBody>
              <a:bodyPr/>
              <a:lstStyle/>
              <a:p>
                <a:endParaRPr lang="en-NZ"/>
              </a:p>
            </p:txBody>
          </p:sp>
        </p:grpSp>
        <p:grpSp>
          <p:nvGrpSpPr>
            <p:cNvPr id="157" name="Group 157"/>
            <p:cNvGrpSpPr>
              <a:grpSpLocks noChangeAspect="1"/>
            </p:cNvGrpSpPr>
            <p:nvPr/>
          </p:nvGrpSpPr>
          <p:grpSpPr>
            <a:xfrm rot="-10800000">
              <a:off x="4715359" y="8818191"/>
              <a:ext cx="1055602" cy="998116"/>
              <a:chOff x="0" y="0"/>
              <a:chExt cx="763054" cy="721500"/>
            </a:xfrm>
          </p:grpSpPr>
          <p:sp>
            <p:nvSpPr>
              <p:cNvPr id="158" name="Freeform 158"/>
              <p:cNvSpPr/>
              <p:nvPr/>
            </p:nvSpPr>
            <p:spPr>
              <a:xfrm>
                <a:off x="0" y="0"/>
                <a:ext cx="763016" cy="721614"/>
              </a:xfrm>
              <a:custGeom>
                <a:avLst/>
                <a:gdLst/>
                <a:ahLst/>
                <a:cxnLst/>
                <a:rect l="l" t="t" r="r" b="b"/>
                <a:pathLst>
                  <a:path w="763016" h="721614">
                    <a:moveTo>
                      <a:pt x="499364" y="671449"/>
                    </a:moveTo>
                    <a:cubicBezTo>
                      <a:pt x="525526" y="655955"/>
                      <a:pt x="550418" y="636905"/>
                      <a:pt x="574040" y="614172"/>
                    </a:cubicBezTo>
                    <a:cubicBezTo>
                      <a:pt x="664972" y="526923"/>
                      <a:pt x="721360" y="400812"/>
                      <a:pt x="746887" y="298577"/>
                    </a:cubicBezTo>
                    <a:lnTo>
                      <a:pt x="746887" y="298577"/>
                    </a:lnTo>
                    <a:lnTo>
                      <a:pt x="499364" y="671449"/>
                    </a:lnTo>
                    <a:close/>
                    <a:moveTo>
                      <a:pt x="314579" y="721487"/>
                    </a:moveTo>
                    <a:cubicBezTo>
                      <a:pt x="372618" y="721487"/>
                      <a:pt x="426720" y="708914"/>
                      <a:pt x="476758" y="683768"/>
                    </a:cubicBezTo>
                    <a:lnTo>
                      <a:pt x="754253" y="265938"/>
                    </a:lnTo>
                    <a:cubicBezTo>
                      <a:pt x="760095" y="235839"/>
                      <a:pt x="763016" y="208661"/>
                      <a:pt x="763016" y="186436"/>
                    </a:cubicBezTo>
                    <a:cubicBezTo>
                      <a:pt x="763016" y="185420"/>
                      <a:pt x="763016" y="184531"/>
                      <a:pt x="763016" y="183515"/>
                    </a:cubicBezTo>
                    <a:cubicBezTo>
                      <a:pt x="762127" y="97790"/>
                      <a:pt x="744220" y="37846"/>
                      <a:pt x="709803" y="5461"/>
                    </a:cubicBezTo>
                    <a:cubicBezTo>
                      <a:pt x="707771" y="3556"/>
                      <a:pt x="705739" y="1778"/>
                      <a:pt x="703580" y="0"/>
                    </a:cubicBezTo>
                    <a:lnTo>
                      <a:pt x="703580" y="0"/>
                    </a:lnTo>
                    <a:cubicBezTo>
                      <a:pt x="721741" y="26924"/>
                      <a:pt x="731520" y="65405"/>
                      <a:pt x="731520" y="102489"/>
                    </a:cubicBezTo>
                    <a:cubicBezTo>
                      <a:pt x="731520" y="108966"/>
                      <a:pt x="731139" y="115316"/>
                      <a:pt x="730631" y="121666"/>
                    </a:cubicBezTo>
                    <a:cubicBezTo>
                      <a:pt x="722376" y="206248"/>
                      <a:pt x="667639" y="257556"/>
                      <a:pt x="584200" y="258826"/>
                    </a:cubicBezTo>
                    <a:cubicBezTo>
                      <a:pt x="583946" y="258826"/>
                      <a:pt x="583819" y="258826"/>
                      <a:pt x="583565" y="258826"/>
                    </a:cubicBezTo>
                    <a:cubicBezTo>
                      <a:pt x="582041" y="258826"/>
                      <a:pt x="580644" y="258826"/>
                      <a:pt x="579120" y="258826"/>
                    </a:cubicBezTo>
                    <a:lnTo>
                      <a:pt x="578993" y="258826"/>
                    </a:lnTo>
                    <a:cubicBezTo>
                      <a:pt x="525018" y="258826"/>
                      <a:pt x="485394" y="241427"/>
                      <a:pt x="456438" y="218059"/>
                    </a:cubicBezTo>
                    <a:lnTo>
                      <a:pt x="455676" y="217424"/>
                    </a:lnTo>
                    <a:cubicBezTo>
                      <a:pt x="455549" y="217297"/>
                      <a:pt x="455295" y="217170"/>
                      <a:pt x="455168" y="217043"/>
                    </a:cubicBezTo>
                    <a:cubicBezTo>
                      <a:pt x="455041" y="216916"/>
                      <a:pt x="454660" y="216662"/>
                      <a:pt x="454533" y="216535"/>
                    </a:cubicBezTo>
                    <a:cubicBezTo>
                      <a:pt x="454406" y="216408"/>
                      <a:pt x="454152" y="216154"/>
                      <a:pt x="453898" y="216027"/>
                    </a:cubicBezTo>
                    <a:lnTo>
                      <a:pt x="453898" y="216027"/>
                    </a:lnTo>
                    <a:cubicBezTo>
                      <a:pt x="467487" y="239903"/>
                      <a:pt x="476885" y="268605"/>
                      <a:pt x="477901" y="302514"/>
                    </a:cubicBezTo>
                    <a:cubicBezTo>
                      <a:pt x="478028" y="306070"/>
                      <a:pt x="478028" y="309753"/>
                      <a:pt x="478028" y="313563"/>
                    </a:cubicBezTo>
                    <a:cubicBezTo>
                      <a:pt x="478028" y="385953"/>
                      <a:pt x="455803" y="477520"/>
                      <a:pt x="392811" y="529463"/>
                    </a:cubicBezTo>
                    <a:cubicBezTo>
                      <a:pt x="392430" y="529717"/>
                      <a:pt x="392176" y="530098"/>
                      <a:pt x="391795" y="530352"/>
                    </a:cubicBezTo>
                    <a:cubicBezTo>
                      <a:pt x="357759" y="557911"/>
                      <a:pt x="315468" y="571881"/>
                      <a:pt x="265557" y="571881"/>
                    </a:cubicBezTo>
                    <a:lnTo>
                      <a:pt x="265430" y="571881"/>
                    </a:lnTo>
                    <a:cubicBezTo>
                      <a:pt x="242824" y="571881"/>
                      <a:pt x="218821" y="569087"/>
                      <a:pt x="193167" y="563372"/>
                    </a:cubicBezTo>
                    <a:cubicBezTo>
                      <a:pt x="192405" y="563245"/>
                      <a:pt x="191770" y="562991"/>
                      <a:pt x="191008" y="562864"/>
                    </a:cubicBezTo>
                    <a:cubicBezTo>
                      <a:pt x="188722" y="562229"/>
                      <a:pt x="140335" y="549402"/>
                      <a:pt x="117475" y="503555"/>
                    </a:cubicBezTo>
                    <a:cubicBezTo>
                      <a:pt x="109728" y="488061"/>
                      <a:pt x="105918" y="470916"/>
                      <a:pt x="105918" y="452120"/>
                    </a:cubicBezTo>
                    <a:cubicBezTo>
                      <a:pt x="105918" y="429387"/>
                      <a:pt x="111506" y="404368"/>
                      <a:pt x="122809" y="377063"/>
                    </a:cubicBezTo>
                    <a:cubicBezTo>
                      <a:pt x="123571" y="375285"/>
                      <a:pt x="140843" y="335534"/>
                      <a:pt x="182499" y="324739"/>
                    </a:cubicBezTo>
                    <a:cubicBezTo>
                      <a:pt x="182880" y="324612"/>
                      <a:pt x="183134" y="324612"/>
                      <a:pt x="183388" y="324485"/>
                    </a:cubicBezTo>
                    <a:cubicBezTo>
                      <a:pt x="189865" y="322961"/>
                      <a:pt x="196469" y="322072"/>
                      <a:pt x="203327" y="322072"/>
                    </a:cubicBezTo>
                    <a:lnTo>
                      <a:pt x="203708" y="322072"/>
                    </a:lnTo>
                    <a:cubicBezTo>
                      <a:pt x="231140" y="322199"/>
                      <a:pt x="261493" y="335026"/>
                      <a:pt x="294259" y="360553"/>
                    </a:cubicBezTo>
                    <a:cubicBezTo>
                      <a:pt x="294386" y="360680"/>
                      <a:pt x="294640" y="360807"/>
                      <a:pt x="294894" y="360934"/>
                    </a:cubicBezTo>
                    <a:lnTo>
                      <a:pt x="295529" y="361442"/>
                    </a:lnTo>
                    <a:cubicBezTo>
                      <a:pt x="296672" y="356235"/>
                      <a:pt x="297434" y="350139"/>
                      <a:pt x="297434" y="343535"/>
                    </a:cubicBezTo>
                    <a:cubicBezTo>
                      <a:pt x="297434" y="339725"/>
                      <a:pt x="297180" y="335661"/>
                      <a:pt x="296545" y="331597"/>
                    </a:cubicBezTo>
                    <a:cubicBezTo>
                      <a:pt x="293370" y="311150"/>
                      <a:pt x="281940" y="293878"/>
                      <a:pt x="262763" y="280416"/>
                    </a:cubicBezTo>
                    <a:cubicBezTo>
                      <a:pt x="262382" y="280162"/>
                      <a:pt x="262001" y="279908"/>
                      <a:pt x="261747" y="279654"/>
                    </a:cubicBezTo>
                    <a:cubicBezTo>
                      <a:pt x="261493" y="279400"/>
                      <a:pt x="260858" y="279019"/>
                      <a:pt x="260477" y="278765"/>
                    </a:cubicBezTo>
                    <a:cubicBezTo>
                      <a:pt x="238506" y="264160"/>
                      <a:pt x="204851" y="251333"/>
                      <a:pt x="167386" y="251206"/>
                    </a:cubicBezTo>
                    <a:lnTo>
                      <a:pt x="167132" y="251206"/>
                    </a:lnTo>
                    <a:cubicBezTo>
                      <a:pt x="152400" y="251206"/>
                      <a:pt x="137033" y="253238"/>
                      <a:pt x="121666" y="257810"/>
                    </a:cubicBezTo>
                    <a:cubicBezTo>
                      <a:pt x="121031" y="257937"/>
                      <a:pt x="120396" y="258191"/>
                      <a:pt x="119888" y="258445"/>
                    </a:cubicBezTo>
                    <a:cubicBezTo>
                      <a:pt x="72390" y="273431"/>
                      <a:pt x="36322" y="311785"/>
                      <a:pt x="15367" y="369189"/>
                    </a:cubicBezTo>
                    <a:cubicBezTo>
                      <a:pt x="4953" y="397129"/>
                      <a:pt x="0" y="425704"/>
                      <a:pt x="0" y="454025"/>
                    </a:cubicBezTo>
                    <a:cubicBezTo>
                      <a:pt x="0" y="502031"/>
                      <a:pt x="14224" y="549656"/>
                      <a:pt x="41910" y="591566"/>
                    </a:cubicBezTo>
                    <a:cubicBezTo>
                      <a:pt x="93218" y="669163"/>
                      <a:pt x="182245" y="715010"/>
                      <a:pt x="292735" y="720979"/>
                    </a:cubicBezTo>
                    <a:cubicBezTo>
                      <a:pt x="300101" y="721360"/>
                      <a:pt x="307340" y="721614"/>
                      <a:pt x="314579" y="721614"/>
                    </a:cubicBezTo>
                    <a:close/>
                  </a:path>
                </a:pathLst>
              </a:custGeom>
              <a:blipFill>
                <a:blip r:embed="rId72"/>
                <a:stretch>
                  <a:fillRect l="-1245" t="-1636" r="-1782" b="-658"/>
                </a:stretch>
              </a:blipFill>
            </p:spPr>
            <p:txBody>
              <a:bodyPr/>
              <a:lstStyle/>
              <a:p>
                <a:endParaRPr lang="en-NZ"/>
              </a:p>
            </p:txBody>
          </p:sp>
        </p:grpSp>
        <p:grpSp>
          <p:nvGrpSpPr>
            <p:cNvPr id="159" name="Group 159"/>
            <p:cNvGrpSpPr>
              <a:grpSpLocks noChangeAspect="1"/>
            </p:cNvGrpSpPr>
            <p:nvPr/>
          </p:nvGrpSpPr>
          <p:grpSpPr>
            <a:xfrm>
              <a:off x="6260505" y="9792781"/>
              <a:ext cx="324746" cy="702991"/>
              <a:chOff x="0" y="0"/>
              <a:chExt cx="176060" cy="381127"/>
            </a:xfrm>
          </p:grpSpPr>
          <p:sp>
            <p:nvSpPr>
              <p:cNvPr id="160" name="Freeform 160"/>
              <p:cNvSpPr/>
              <p:nvPr/>
            </p:nvSpPr>
            <p:spPr>
              <a:xfrm>
                <a:off x="0" y="0"/>
                <a:ext cx="176022" cy="381127"/>
              </a:xfrm>
              <a:custGeom>
                <a:avLst/>
                <a:gdLst/>
                <a:ahLst/>
                <a:cxnLst/>
                <a:rect l="l" t="t" r="r" b="b"/>
                <a:pathLst>
                  <a:path w="176022" h="381127">
                    <a:moveTo>
                      <a:pt x="45847" y="0"/>
                    </a:moveTo>
                    <a:cubicBezTo>
                      <a:pt x="40259" y="0"/>
                      <a:pt x="29083" y="2159"/>
                      <a:pt x="15113" y="16002"/>
                    </a:cubicBezTo>
                    <a:cubicBezTo>
                      <a:pt x="3302" y="27813"/>
                      <a:pt x="254" y="56007"/>
                      <a:pt x="0" y="65786"/>
                    </a:cubicBezTo>
                    <a:cubicBezTo>
                      <a:pt x="0" y="66421"/>
                      <a:pt x="0" y="67056"/>
                      <a:pt x="0" y="67818"/>
                    </a:cubicBezTo>
                    <a:cubicBezTo>
                      <a:pt x="0" y="202438"/>
                      <a:pt x="134874" y="341757"/>
                      <a:pt x="176022" y="381127"/>
                    </a:cubicBezTo>
                    <a:lnTo>
                      <a:pt x="157734" y="40767"/>
                    </a:lnTo>
                    <a:cubicBezTo>
                      <a:pt x="155448" y="55626"/>
                      <a:pt x="150876" y="70358"/>
                      <a:pt x="143383" y="82042"/>
                    </a:cubicBezTo>
                    <a:cubicBezTo>
                      <a:pt x="132080" y="99568"/>
                      <a:pt x="115443" y="108712"/>
                      <a:pt x="95123" y="108712"/>
                    </a:cubicBezTo>
                    <a:cubicBezTo>
                      <a:pt x="51308" y="108712"/>
                      <a:pt x="25273" y="83566"/>
                      <a:pt x="21844" y="37973"/>
                    </a:cubicBezTo>
                    <a:cubicBezTo>
                      <a:pt x="21844" y="37211"/>
                      <a:pt x="21717" y="36576"/>
                      <a:pt x="21717" y="35814"/>
                    </a:cubicBezTo>
                    <a:cubicBezTo>
                      <a:pt x="21717" y="22987"/>
                      <a:pt x="29972" y="5207"/>
                      <a:pt x="49657" y="381"/>
                    </a:cubicBezTo>
                    <a:lnTo>
                      <a:pt x="47879" y="127"/>
                    </a:lnTo>
                    <a:lnTo>
                      <a:pt x="45847" y="0"/>
                    </a:lnTo>
                  </a:path>
                </a:pathLst>
              </a:custGeom>
              <a:solidFill>
                <a:srgbClr val="1F1B1D"/>
              </a:solidFill>
            </p:spPr>
            <p:txBody>
              <a:bodyPr/>
              <a:lstStyle/>
              <a:p>
                <a:endParaRPr lang="en-NZ"/>
              </a:p>
            </p:txBody>
          </p:sp>
        </p:grpSp>
        <p:grpSp>
          <p:nvGrpSpPr>
            <p:cNvPr id="161" name="Group 161"/>
            <p:cNvGrpSpPr>
              <a:grpSpLocks noChangeAspect="1"/>
            </p:cNvGrpSpPr>
            <p:nvPr/>
          </p:nvGrpSpPr>
          <p:grpSpPr>
            <a:xfrm rot="-10800000">
              <a:off x="4641920" y="8474768"/>
              <a:ext cx="1851410" cy="3068699"/>
              <a:chOff x="0" y="0"/>
              <a:chExt cx="1338313" cy="2218246"/>
            </a:xfrm>
          </p:grpSpPr>
          <p:sp>
            <p:nvSpPr>
              <p:cNvPr id="162" name="Freeform 162"/>
              <p:cNvSpPr/>
              <p:nvPr/>
            </p:nvSpPr>
            <p:spPr>
              <a:xfrm>
                <a:off x="0" y="0"/>
                <a:ext cx="1335371" cy="2218436"/>
              </a:xfrm>
              <a:custGeom>
                <a:avLst/>
                <a:gdLst/>
                <a:ahLst/>
                <a:cxnLst/>
                <a:rect l="l" t="t" r="r" b="b"/>
                <a:pathLst>
                  <a:path w="1335371" h="2218436">
                    <a:moveTo>
                      <a:pt x="1001014" y="1950974"/>
                    </a:moveTo>
                    <a:cubicBezTo>
                      <a:pt x="1039241" y="1932686"/>
                      <a:pt x="1075055" y="1907413"/>
                      <a:pt x="1108456" y="1875409"/>
                    </a:cubicBezTo>
                    <a:cubicBezTo>
                      <a:pt x="1112012" y="1871980"/>
                      <a:pt x="1115568" y="1868424"/>
                      <a:pt x="1118997" y="1864868"/>
                    </a:cubicBezTo>
                    <a:cubicBezTo>
                      <a:pt x="1219200" y="1762633"/>
                      <a:pt x="1276350" y="1614424"/>
                      <a:pt x="1295400" y="1507363"/>
                    </a:cubicBezTo>
                    <a:lnTo>
                      <a:pt x="1295400" y="1507363"/>
                    </a:lnTo>
                    <a:lnTo>
                      <a:pt x="1268984" y="1547114"/>
                    </a:lnTo>
                    <a:cubicBezTo>
                      <a:pt x="1243457" y="1649349"/>
                      <a:pt x="1187069" y="1775587"/>
                      <a:pt x="1096137" y="1862709"/>
                    </a:cubicBezTo>
                    <a:cubicBezTo>
                      <a:pt x="1072515" y="1885315"/>
                      <a:pt x="1047623" y="1904492"/>
                      <a:pt x="1021461" y="1919986"/>
                    </a:cubicBezTo>
                    <a:lnTo>
                      <a:pt x="1000887" y="1950974"/>
                    </a:lnTo>
                    <a:close/>
                    <a:moveTo>
                      <a:pt x="527558" y="656590"/>
                    </a:moveTo>
                    <a:cubicBezTo>
                      <a:pt x="604012" y="656590"/>
                      <a:pt x="613156" y="611632"/>
                      <a:pt x="616331" y="596519"/>
                    </a:cubicBezTo>
                    <a:lnTo>
                      <a:pt x="616966" y="593471"/>
                    </a:lnTo>
                    <a:cubicBezTo>
                      <a:pt x="616839" y="557403"/>
                      <a:pt x="591947" y="545465"/>
                      <a:pt x="591947" y="545465"/>
                    </a:cubicBezTo>
                    <a:lnTo>
                      <a:pt x="591947" y="545465"/>
                    </a:lnTo>
                    <a:cubicBezTo>
                      <a:pt x="591947" y="545465"/>
                      <a:pt x="597916" y="553466"/>
                      <a:pt x="590550" y="570103"/>
                    </a:cubicBezTo>
                    <a:cubicBezTo>
                      <a:pt x="583565" y="585978"/>
                      <a:pt x="562356" y="589661"/>
                      <a:pt x="544322" y="589661"/>
                    </a:cubicBezTo>
                    <a:cubicBezTo>
                      <a:pt x="529209" y="589661"/>
                      <a:pt x="516255" y="587121"/>
                      <a:pt x="516128" y="587121"/>
                    </a:cubicBezTo>
                    <a:cubicBezTo>
                      <a:pt x="494411" y="579501"/>
                      <a:pt x="474853" y="562483"/>
                      <a:pt x="458978" y="539115"/>
                    </a:cubicBezTo>
                    <a:lnTo>
                      <a:pt x="454533" y="561975"/>
                    </a:lnTo>
                    <a:cubicBezTo>
                      <a:pt x="470789" y="581914"/>
                      <a:pt x="490093" y="596519"/>
                      <a:pt x="511175" y="603885"/>
                    </a:cubicBezTo>
                    <a:cubicBezTo>
                      <a:pt x="511175" y="603885"/>
                      <a:pt x="511302" y="603885"/>
                      <a:pt x="511302" y="603885"/>
                    </a:cubicBezTo>
                    <a:cubicBezTo>
                      <a:pt x="513207" y="604266"/>
                      <a:pt x="526542" y="607314"/>
                      <a:pt x="542671" y="607314"/>
                    </a:cubicBezTo>
                    <a:lnTo>
                      <a:pt x="543179" y="607314"/>
                    </a:lnTo>
                    <a:cubicBezTo>
                      <a:pt x="562864" y="607187"/>
                      <a:pt x="586486" y="602742"/>
                      <a:pt x="598551" y="583819"/>
                    </a:cubicBezTo>
                    <a:cubicBezTo>
                      <a:pt x="598551" y="583692"/>
                      <a:pt x="598678" y="583692"/>
                      <a:pt x="598678" y="583692"/>
                    </a:cubicBezTo>
                    <a:cubicBezTo>
                      <a:pt x="598805" y="583438"/>
                      <a:pt x="598932" y="583311"/>
                      <a:pt x="599059" y="583057"/>
                    </a:cubicBezTo>
                    <a:lnTo>
                      <a:pt x="599059" y="583057"/>
                    </a:lnTo>
                    <a:cubicBezTo>
                      <a:pt x="600202" y="598297"/>
                      <a:pt x="590296" y="636778"/>
                      <a:pt x="531368" y="638810"/>
                    </a:cubicBezTo>
                    <a:cubicBezTo>
                      <a:pt x="529717" y="638810"/>
                      <a:pt x="527939" y="638937"/>
                      <a:pt x="526161" y="638937"/>
                    </a:cubicBezTo>
                    <a:cubicBezTo>
                      <a:pt x="523875" y="638937"/>
                      <a:pt x="521589" y="638937"/>
                      <a:pt x="519303" y="638810"/>
                    </a:cubicBezTo>
                    <a:cubicBezTo>
                      <a:pt x="500126" y="637921"/>
                      <a:pt x="472948" y="630428"/>
                      <a:pt x="443865" y="615823"/>
                    </a:cubicBezTo>
                    <a:lnTo>
                      <a:pt x="440309" y="633730"/>
                    </a:lnTo>
                    <a:cubicBezTo>
                      <a:pt x="471170" y="648462"/>
                      <a:pt x="499364" y="655574"/>
                      <a:pt x="518541" y="656336"/>
                    </a:cubicBezTo>
                    <a:cubicBezTo>
                      <a:pt x="521589" y="656463"/>
                      <a:pt x="524637" y="656463"/>
                      <a:pt x="527431" y="656463"/>
                    </a:cubicBezTo>
                    <a:close/>
                    <a:moveTo>
                      <a:pt x="146050" y="2218309"/>
                    </a:moveTo>
                    <a:lnTo>
                      <a:pt x="146558" y="2210054"/>
                    </a:lnTo>
                    <a:cubicBezTo>
                      <a:pt x="146812" y="2206498"/>
                      <a:pt x="157607" y="2046097"/>
                      <a:pt x="213233" y="1864995"/>
                    </a:cubicBezTo>
                    <a:cubicBezTo>
                      <a:pt x="280924" y="1644396"/>
                      <a:pt x="415290" y="1393063"/>
                      <a:pt x="678053" y="1357376"/>
                    </a:cubicBezTo>
                    <a:cubicBezTo>
                      <a:pt x="692023" y="1355471"/>
                      <a:pt x="706374" y="1354582"/>
                      <a:pt x="720725" y="1354582"/>
                    </a:cubicBezTo>
                    <a:cubicBezTo>
                      <a:pt x="764667" y="1354582"/>
                      <a:pt x="809498" y="1363218"/>
                      <a:pt x="848868" y="1379728"/>
                    </a:cubicBezTo>
                    <a:cubicBezTo>
                      <a:pt x="850138" y="1380109"/>
                      <a:pt x="978789" y="1426718"/>
                      <a:pt x="982599" y="1551686"/>
                    </a:cubicBezTo>
                    <a:cubicBezTo>
                      <a:pt x="984758" y="1621409"/>
                      <a:pt x="965200" y="1713865"/>
                      <a:pt x="903986" y="1764411"/>
                    </a:cubicBezTo>
                    <a:cubicBezTo>
                      <a:pt x="872998" y="1789938"/>
                      <a:pt x="834009" y="1802765"/>
                      <a:pt x="787527" y="1802765"/>
                    </a:cubicBezTo>
                    <a:cubicBezTo>
                      <a:pt x="765683" y="1802765"/>
                      <a:pt x="742315" y="1799971"/>
                      <a:pt x="717296" y="1794256"/>
                    </a:cubicBezTo>
                    <a:cubicBezTo>
                      <a:pt x="716915" y="1794129"/>
                      <a:pt x="674497" y="1782699"/>
                      <a:pt x="655193" y="1744091"/>
                    </a:cubicBezTo>
                    <a:cubicBezTo>
                      <a:pt x="640588" y="1714754"/>
                      <a:pt x="642620" y="1677162"/>
                      <a:pt x="661035" y="1632458"/>
                    </a:cubicBezTo>
                    <a:cubicBezTo>
                      <a:pt x="661162" y="1632077"/>
                      <a:pt x="675513" y="1599057"/>
                      <a:pt x="708787" y="1590421"/>
                    </a:cubicBezTo>
                    <a:cubicBezTo>
                      <a:pt x="714121" y="1589024"/>
                      <a:pt x="719582" y="1588389"/>
                      <a:pt x="725297" y="1588389"/>
                    </a:cubicBezTo>
                    <a:cubicBezTo>
                      <a:pt x="748411" y="1588389"/>
                      <a:pt x="774827" y="1599692"/>
                      <a:pt x="803910" y="1622171"/>
                    </a:cubicBezTo>
                    <a:cubicBezTo>
                      <a:pt x="814324" y="1631823"/>
                      <a:pt x="807339" y="1642999"/>
                      <a:pt x="807339" y="1642999"/>
                    </a:cubicBezTo>
                    <a:cubicBezTo>
                      <a:pt x="807339" y="1642999"/>
                      <a:pt x="809625" y="1644142"/>
                      <a:pt x="812927" y="1644142"/>
                    </a:cubicBezTo>
                    <a:cubicBezTo>
                      <a:pt x="817499" y="1644142"/>
                      <a:pt x="824103" y="1641983"/>
                      <a:pt x="828929" y="1631823"/>
                    </a:cubicBezTo>
                    <a:cubicBezTo>
                      <a:pt x="832358" y="1624584"/>
                      <a:pt x="857885" y="1559052"/>
                      <a:pt x="794639" y="1514856"/>
                    </a:cubicBezTo>
                    <a:cubicBezTo>
                      <a:pt x="770382" y="1497965"/>
                      <a:pt x="731774" y="1482598"/>
                      <a:pt x="688721" y="1482598"/>
                    </a:cubicBezTo>
                    <a:cubicBezTo>
                      <a:pt x="671703" y="1482598"/>
                      <a:pt x="654050" y="1485011"/>
                      <a:pt x="636270" y="1490599"/>
                    </a:cubicBezTo>
                    <a:cubicBezTo>
                      <a:pt x="599313" y="1502283"/>
                      <a:pt x="549402" y="1532890"/>
                      <a:pt x="520573" y="1612138"/>
                    </a:cubicBezTo>
                    <a:cubicBezTo>
                      <a:pt x="491617" y="1691894"/>
                      <a:pt x="502158" y="1778508"/>
                      <a:pt x="549402" y="1849882"/>
                    </a:cubicBezTo>
                    <a:cubicBezTo>
                      <a:pt x="552831" y="1855089"/>
                      <a:pt x="556387" y="1860169"/>
                      <a:pt x="560197" y="1864995"/>
                    </a:cubicBezTo>
                    <a:cubicBezTo>
                      <a:pt x="615823" y="1938147"/>
                      <a:pt x="705104" y="1981327"/>
                      <a:pt x="813943" y="1987042"/>
                    </a:cubicBezTo>
                    <a:cubicBezTo>
                      <a:pt x="821563" y="1987423"/>
                      <a:pt x="829056" y="1987677"/>
                      <a:pt x="836422" y="1987677"/>
                    </a:cubicBezTo>
                    <a:cubicBezTo>
                      <a:pt x="887349" y="1987677"/>
                      <a:pt x="935355" y="1978406"/>
                      <a:pt x="980440" y="1960118"/>
                    </a:cubicBezTo>
                    <a:lnTo>
                      <a:pt x="998855" y="1932432"/>
                    </a:lnTo>
                    <a:lnTo>
                      <a:pt x="998855" y="1932432"/>
                    </a:lnTo>
                    <a:cubicBezTo>
                      <a:pt x="948817" y="1957578"/>
                      <a:pt x="894588" y="1970151"/>
                      <a:pt x="836676" y="1970151"/>
                    </a:cubicBezTo>
                    <a:cubicBezTo>
                      <a:pt x="829437" y="1970151"/>
                      <a:pt x="822198" y="1970025"/>
                      <a:pt x="814832" y="1969516"/>
                    </a:cubicBezTo>
                    <a:cubicBezTo>
                      <a:pt x="704469" y="1963674"/>
                      <a:pt x="615315" y="1917700"/>
                      <a:pt x="564007" y="1840103"/>
                    </a:cubicBezTo>
                    <a:cubicBezTo>
                      <a:pt x="536194" y="1798193"/>
                      <a:pt x="522097" y="1750568"/>
                      <a:pt x="522097" y="1702562"/>
                    </a:cubicBezTo>
                    <a:cubicBezTo>
                      <a:pt x="522097" y="1674241"/>
                      <a:pt x="527050" y="1645666"/>
                      <a:pt x="537083" y="1618107"/>
                    </a:cubicBezTo>
                    <a:cubicBezTo>
                      <a:pt x="557911" y="1560703"/>
                      <a:pt x="594106" y="1522349"/>
                      <a:pt x="641604" y="1507363"/>
                    </a:cubicBezTo>
                    <a:cubicBezTo>
                      <a:pt x="642239" y="1507109"/>
                      <a:pt x="642747" y="1506982"/>
                      <a:pt x="643382" y="1506728"/>
                    </a:cubicBezTo>
                    <a:cubicBezTo>
                      <a:pt x="658749" y="1502029"/>
                      <a:pt x="674116" y="1500124"/>
                      <a:pt x="688848" y="1500124"/>
                    </a:cubicBezTo>
                    <a:lnTo>
                      <a:pt x="689102" y="1500124"/>
                    </a:lnTo>
                    <a:cubicBezTo>
                      <a:pt x="726567" y="1500124"/>
                      <a:pt x="760222" y="1512951"/>
                      <a:pt x="782193" y="1527683"/>
                    </a:cubicBezTo>
                    <a:cubicBezTo>
                      <a:pt x="782574" y="1527937"/>
                      <a:pt x="783082" y="1528318"/>
                      <a:pt x="783463" y="1528572"/>
                    </a:cubicBezTo>
                    <a:cubicBezTo>
                      <a:pt x="783844" y="1528826"/>
                      <a:pt x="784098" y="1529080"/>
                      <a:pt x="784479" y="1529334"/>
                    </a:cubicBezTo>
                    <a:cubicBezTo>
                      <a:pt x="803783" y="1542796"/>
                      <a:pt x="815086" y="1559941"/>
                      <a:pt x="818261" y="1580515"/>
                    </a:cubicBezTo>
                    <a:cubicBezTo>
                      <a:pt x="818896" y="1584579"/>
                      <a:pt x="819150" y="1588643"/>
                      <a:pt x="819150" y="1592453"/>
                    </a:cubicBezTo>
                    <a:cubicBezTo>
                      <a:pt x="819150" y="1599057"/>
                      <a:pt x="818388" y="1605153"/>
                      <a:pt x="817245" y="1610360"/>
                    </a:cubicBezTo>
                    <a:lnTo>
                      <a:pt x="816610" y="1609852"/>
                    </a:lnTo>
                    <a:cubicBezTo>
                      <a:pt x="816356" y="1609725"/>
                      <a:pt x="816229" y="1609598"/>
                      <a:pt x="815975" y="1609471"/>
                    </a:cubicBezTo>
                    <a:cubicBezTo>
                      <a:pt x="783336" y="1583944"/>
                      <a:pt x="752983" y="1571117"/>
                      <a:pt x="725424" y="1570990"/>
                    </a:cubicBezTo>
                    <a:lnTo>
                      <a:pt x="725043" y="1570990"/>
                    </a:lnTo>
                    <a:cubicBezTo>
                      <a:pt x="718185" y="1570990"/>
                      <a:pt x="711581" y="1571752"/>
                      <a:pt x="705104" y="1573403"/>
                    </a:cubicBezTo>
                    <a:cubicBezTo>
                      <a:pt x="704850" y="1573530"/>
                      <a:pt x="704469" y="1573530"/>
                      <a:pt x="704215" y="1573657"/>
                    </a:cubicBezTo>
                    <a:cubicBezTo>
                      <a:pt x="662686" y="1584452"/>
                      <a:pt x="645287" y="1624203"/>
                      <a:pt x="644525" y="1625981"/>
                    </a:cubicBezTo>
                    <a:cubicBezTo>
                      <a:pt x="633222" y="1653286"/>
                      <a:pt x="627634" y="1678305"/>
                      <a:pt x="627634" y="1701038"/>
                    </a:cubicBezTo>
                    <a:cubicBezTo>
                      <a:pt x="627634" y="1719834"/>
                      <a:pt x="631571" y="1736979"/>
                      <a:pt x="639191" y="1752473"/>
                    </a:cubicBezTo>
                    <a:cubicBezTo>
                      <a:pt x="662178" y="1798320"/>
                      <a:pt x="710438" y="1811147"/>
                      <a:pt x="712724" y="1811782"/>
                    </a:cubicBezTo>
                    <a:cubicBezTo>
                      <a:pt x="713486" y="1811909"/>
                      <a:pt x="714121" y="1812163"/>
                      <a:pt x="714883" y="1812290"/>
                    </a:cubicBezTo>
                    <a:cubicBezTo>
                      <a:pt x="740537" y="1818005"/>
                      <a:pt x="764540" y="1820799"/>
                      <a:pt x="787146" y="1820799"/>
                    </a:cubicBezTo>
                    <a:lnTo>
                      <a:pt x="787400" y="1820799"/>
                    </a:lnTo>
                    <a:cubicBezTo>
                      <a:pt x="837311" y="1820799"/>
                      <a:pt x="879602" y="1806956"/>
                      <a:pt x="913638" y="1779270"/>
                    </a:cubicBezTo>
                    <a:cubicBezTo>
                      <a:pt x="914019" y="1779016"/>
                      <a:pt x="914400" y="1778635"/>
                      <a:pt x="914654" y="1778381"/>
                    </a:cubicBezTo>
                    <a:cubicBezTo>
                      <a:pt x="977646" y="1726438"/>
                      <a:pt x="999871" y="1634871"/>
                      <a:pt x="999871" y="1562481"/>
                    </a:cubicBezTo>
                    <a:cubicBezTo>
                      <a:pt x="999871" y="1558798"/>
                      <a:pt x="999744" y="1555115"/>
                      <a:pt x="999744" y="1551432"/>
                    </a:cubicBezTo>
                    <a:cubicBezTo>
                      <a:pt x="998728" y="1517523"/>
                      <a:pt x="989330" y="1488821"/>
                      <a:pt x="975741" y="1464945"/>
                    </a:cubicBezTo>
                    <a:lnTo>
                      <a:pt x="975741" y="1464945"/>
                    </a:lnTo>
                    <a:cubicBezTo>
                      <a:pt x="975868" y="1465072"/>
                      <a:pt x="976122" y="1465326"/>
                      <a:pt x="976376" y="1465453"/>
                    </a:cubicBezTo>
                    <a:cubicBezTo>
                      <a:pt x="976630" y="1465580"/>
                      <a:pt x="976884" y="1465834"/>
                      <a:pt x="977011" y="1465961"/>
                    </a:cubicBezTo>
                    <a:cubicBezTo>
                      <a:pt x="977138" y="1466088"/>
                      <a:pt x="977392" y="1466215"/>
                      <a:pt x="977519" y="1466342"/>
                    </a:cubicBezTo>
                    <a:lnTo>
                      <a:pt x="978281" y="1466977"/>
                    </a:lnTo>
                    <a:cubicBezTo>
                      <a:pt x="1007237" y="1490345"/>
                      <a:pt x="1046861" y="1507744"/>
                      <a:pt x="1100836" y="1507744"/>
                    </a:cubicBezTo>
                    <a:lnTo>
                      <a:pt x="1100963" y="1507744"/>
                    </a:lnTo>
                    <a:cubicBezTo>
                      <a:pt x="1102487" y="1507744"/>
                      <a:pt x="1103884" y="1507744"/>
                      <a:pt x="1105408" y="1507744"/>
                    </a:cubicBezTo>
                    <a:cubicBezTo>
                      <a:pt x="1105662" y="1507744"/>
                      <a:pt x="1105789" y="1507744"/>
                      <a:pt x="1106043" y="1507744"/>
                    </a:cubicBezTo>
                    <a:cubicBezTo>
                      <a:pt x="1189482" y="1506347"/>
                      <a:pt x="1244219" y="1455039"/>
                      <a:pt x="1252474" y="1370584"/>
                    </a:cubicBezTo>
                    <a:cubicBezTo>
                      <a:pt x="1253109" y="1364234"/>
                      <a:pt x="1253363" y="1357884"/>
                      <a:pt x="1253363" y="1351407"/>
                    </a:cubicBezTo>
                    <a:cubicBezTo>
                      <a:pt x="1253363" y="1314323"/>
                      <a:pt x="1243584" y="1275842"/>
                      <a:pt x="1225423" y="1248918"/>
                    </a:cubicBezTo>
                    <a:lnTo>
                      <a:pt x="1225423" y="1248918"/>
                    </a:lnTo>
                    <a:cubicBezTo>
                      <a:pt x="1227582" y="1250696"/>
                      <a:pt x="1229614" y="1252474"/>
                      <a:pt x="1231646" y="1254379"/>
                    </a:cubicBezTo>
                    <a:cubicBezTo>
                      <a:pt x="1265936" y="1286764"/>
                      <a:pt x="1283843" y="1346708"/>
                      <a:pt x="1284859" y="1432433"/>
                    </a:cubicBezTo>
                    <a:cubicBezTo>
                      <a:pt x="1284859" y="1433449"/>
                      <a:pt x="1284859" y="1434338"/>
                      <a:pt x="1284859" y="1435354"/>
                    </a:cubicBezTo>
                    <a:cubicBezTo>
                      <a:pt x="1284859" y="1457579"/>
                      <a:pt x="1281938" y="1484630"/>
                      <a:pt x="1276096" y="1514856"/>
                    </a:cubicBezTo>
                    <a:lnTo>
                      <a:pt x="1276096" y="1514856"/>
                    </a:lnTo>
                    <a:lnTo>
                      <a:pt x="1299464" y="1479677"/>
                    </a:lnTo>
                    <a:cubicBezTo>
                      <a:pt x="1301623" y="1462151"/>
                      <a:pt x="1302639" y="1446149"/>
                      <a:pt x="1302512" y="1432306"/>
                    </a:cubicBezTo>
                    <a:cubicBezTo>
                      <a:pt x="1301496" y="1341628"/>
                      <a:pt x="1281811" y="1277493"/>
                      <a:pt x="1243838" y="1241679"/>
                    </a:cubicBezTo>
                    <a:cubicBezTo>
                      <a:pt x="1219962" y="1219073"/>
                      <a:pt x="1188847" y="1207770"/>
                      <a:pt x="1151382" y="1207770"/>
                    </a:cubicBezTo>
                    <a:cubicBezTo>
                      <a:pt x="1148588" y="1207770"/>
                      <a:pt x="1145667" y="1207897"/>
                      <a:pt x="1142873" y="1207897"/>
                    </a:cubicBezTo>
                    <a:cubicBezTo>
                      <a:pt x="1109218" y="1209421"/>
                      <a:pt x="1084961" y="1220343"/>
                      <a:pt x="1070737" y="1240282"/>
                    </a:cubicBezTo>
                    <a:cubicBezTo>
                      <a:pt x="1068324" y="1243584"/>
                      <a:pt x="1066419" y="1247013"/>
                      <a:pt x="1064768" y="1250442"/>
                    </a:cubicBezTo>
                    <a:cubicBezTo>
                      <a:pt x="1052830" y="1270127"/>
                      <a:pt x="1051179" y="1293876"/>
                      <a:pt x="1060577" y="1315847"/>
                    </a:cubicBezTo>
                    <a:lnTo>
                      <a:pt x="1060958" y="1316736"/>
                    </a:lnTo>
                    <a:cubicBezTo>
                      <a:pt x="1066038" y="1328166"/>
                      <a:pt x="1072134" y="1337437"/>
                      <a:pt x="1078738" y="1344803"/>
                    </a:cubicBezTo>
                    <a:cubicBezTo>
                      <a:pt x="1086231" y="1354582"/>
                      <a:pt x="1103376" y="1367536"/>
                      <a:pt x="1120775" y="1367536"/>
                    </a:cubicBezTo>
                    <a:cubicBezTo>
                      <a:pt x="1125347" y="1367536"/>
                      <a:pt x="1129792" y="1366647"/>
                      <a:pt x="1134237" y="1364615"/>
                    </a:cubicBezTo>
                    <a:cubicBezTo>
                      <a:pt x="1161034" y="1352169"/>
                      <a:pt x="1137666" y="1323848"/>
                      <a:pt x="1137666" y="1323848"/>
                    </a:cubicBezTo>
                    <a:lnTo>
                      <a:pt x="1137666" y="1323848"/>
                    </a:lnTo>
                    <a:lnTo>
                      <a:pt x="1137031" y="1333373"/>
                    </a:lnTo>
                    <a:cubicBezTo>
                      <a:pt x="1136777" y="1337945"/>
                      <a:pt x="1135634" y="1341501"/>
                      <a:pt x="1133602" y="1344041"/>
                    </a:cubicBezTo>
                    <a:cubicBezTo>
                      <a:pt x="1132205" y="1345819"/>
                      <a:pt x="1130427" y="1347089"/>
                      <a:pt x="1128395" y="1347978"/>
                    </a:cubicBezTo>
                    <a:cubicBezTo>
                      <a:pt x="1126871" y="1348613"/>
                      <a:pt x="1124966" y="1349121"/>
                      <a:pt x="1122934" y="1349248"/>
                    </a:cubicBezTo>
                    <a:cubicBezTo>
                      <a:pt x="1122426" y="1349375"/>
                      <a:pt x="1121918" y="1349375"/>
                      <a:pt x="1121283" y="1349375"/>
                    </a:cubicBezTo>
                    <a:cubicBezTo>
                      <a:pt x="1112647" y="1349375"/>
                      <a:pt x="1101725" y="1343914"/>
                      <a:pt x="1091946" y="1333246"/>
                    </a:cubicBezTo>
                    <a:cubicBezTo>
                      <a:pt x="1069848" y="1307338"/>
                      <a:pt x="1070483" y="1280160"/>
                      <a:pt x="1080135" y="1258951"/>
                    </a:cubicBezTo>
                    <a:cubicBezTo>
                      <a:pt x="1081278" y="1257046"/>
                      <a:pt x="1082675" y="1255141"/>
                      <a:pt x="1084072" y="1253363"/>
                    </a:cubicBezTo>
                    <a:cubicBezTo>
                      <a:pt x="1097534" y="1236853"/>
                      <a:pt x="1119124" y="1228217"/>
                      <a:pt x="1145540" y="1228217"/>
                    </a:cubicBezTo>
                    <a:cubicBezTo>
                      <a:pt x="1154938" y="1228217"/>
                      <a:pt x="1164971" y="1229360"/>
                      <a:pt x="1175512" y="1231519"/>
                    </a:cubicBezTo>
                    <a:cubicBezTo>
                      <a:pt x="1213612" y="1239647"/>
                      <a:pt x="1241425" y="1303909"/>
                      <a:pt x="1235075" y="1369060"/>
                    </a:cubicBezTo>
                    <a:cubicBezTo>
                      <a:pt x="1232408" y="1397000"/>
                      <a:pt x="1214882" y="1488567"/>
                      <a:pt x="1105789" y="1490345"/>
                    </a:cubicBezTo>
                    <a:cubicBezTo>
                      <a:pt x="1104265" y="1490345"/>
                      <a:pt x="1102614" y="1490472"/>
                      <a:pt x="1101090" y="1490472"/>
                    </a:cubicBezTo>
                    <a:cubicBezTo>
                      <a:pt x="926973" y="1490472"/>
                      <a:pt x="913511" y="1301877"/>
                      <a:pt x="913003" y="1294384"/>
                    </a:cubicBezTo>
                    <a:cubicBezTo>
                      <a:pt x="913765" y="1200150"/>
                      <a:pt x="943483" y="1128776"/>
                      <a:pt x="1001141" y="1082294"/>
                    </a:cubicBezTo>
                    <a:cubicBezTo>
                      <a:pt x="1065911" y="1029970"/>
                      <a:pt x="1155065" y="1017905"/>
                      <a:pt x="1223391" y="1017905"/>
                    </a:cubicBezTo>
                    <a:cubicBezTo>
                      <a:pt x="1280922" y="1017905"/>
                      <a:pt x="1323721" y="1026414"/>
                      <a:pt x="1324610" y="1026668"/>
                    </a:cubicBezTo>
                    <a:lnTo>
                      <a:pt x="1334897" y="1028827"/>
                    </a:lnTo>
                    <a:lnTo>
                      <a:pt x="1335151" y="1018286"/>
                    </a:lnTo>
                    <a:cubicBezTo>
                      <a:pt x="1335913" y="987552"/>
                      <a:pt x="1338072" y="795655"/>
                      <a:pt x="1274572" y="587629"/>
                    </a:cubicBezTo>
                    <a:cubicBezTo>
                      <a:pt x="1272413" y="580390"/>
                      <a:pt x="1270127" y="573151"/>
                      <a:pt x="1267714" y="565912"/>
                    </a:cubicBezTo>
                    <a:cubicBezTo>
                      <a:pt x="1257300" y="533781"/>
                      <a:pt x="1245235" y="501523"/>
                      <a:pt x="1231392" y="469519"/>
                    </a:cubicBezTo>
                    <a:cubicBezTo>
                      <a:pt x="1228090" y="461899"/>
                      <a:pt x="1224661" y="454279"/>
                      <a:pt x="1221232" y="446786"/>
                    </a:cubicBezTo>
                    <a:cubicBezTo>
                      <a:pt x="1204849" y="411353"/>
                      <a:pt x="1186180" y="376428"/>
                      <a:pt x="1164717" y="342773"/>
                    </a:cubicBezTo>
                    <a:cubicBezTo>
                      <a:pt x="1159510" y="334518"/>
                      <a:pt x="1154176" y="326390"/>
                      <a:pt x="1148588" y="318262"/>
                    </a:cubicBezTo>
                    <a:cubicBezTo>
                      <a:pt x="1138301" y="303149"/>
                      <a:pt x="1127379" y="288417"/>
                      <a:pt x="1115949" y="274066"/>
                    </a:cubicBezTo>
                    <a:cubicBezTo>
                      <a:pt x="1028065" y="162560"/>
                      <a:pt x="928116" y="83312"/>
                      <a:pt x="824484" y="39624"/>
                    </a:cubicBezTo>
                    <a:cubicBezTo>
                      <a:pt x="771398" y="25527"/>
                      <a:pt x="717550" y="12573"/>
                      <a:pt x="663575" y="889"/>
                    </a:cubicBezTo>
                    <a:cubicBezTo>
                      <a:pt x="654685" y="254"/>
                      <a:pt x="645668" y="0"/>
                      <a:pt x="636778" y="0"/>
                    </a:cubicBezTo>
                    <a:lnTo>
                      <a:pt x="636651" y="0"/>
                    </a:lnTo>
                    <a:cubicBezTo>
                      <a:pt x="612394" y="0"/>
                      <a:pt x="588137" y="2032"/>
                      <a:pt x="564007" y="6096"/>
                    </a:cubicBezTo>
                    <a:lnTo>
                      <a:pt x="560324" y="24638"/>
                    </a:lnTo>
                    <a:lnTo>
                      <a:pt x="560324" y="24638"/>
                    </a:lnTo>
                    <a:cubicBezTo>
                      <a:pt x="585470" y="19939"/>
                      <a:pt x="610997" y="17653"/>
                      <a:pt x="636524" y="17653"/>
                    </a:cubicBezTo>
                    <a:lnTo>
                      <a:pt x="636778" y="17653"/>
                    </a:lnTo>
                    <a:cubicBezTo>
                      <a:pt x="796163" y="17780"/>
                      <a:pt x="959231" y="108458"/>
                      <a:pt x="1094994" y="275082"/>
                    </a:cubicBezTo>
                    <a:cubicBezTo>
                      <a:pt x="1097407" y="278130"/>
                      <a:pt x="1099947" y="281178"/>
                      <a:pt x="1102360" y="284353"/>
                    </a:cubicBezTo>
                    <a:cubicBezTo>
                      <a:pt x="1303909" y="537591"/>
                      <a:pt x="1318006" y="901065"/>
                      <a:pt x="1318006" y="997458"/>
                    </a:cubicBezTo>
                    <a:cubicBezTo>
                      <a:pt x="1318006" y="1001014"/>
                      <a:pt x="1318006" y="1004316"/>
                      <a:pt x="1318006" y="1007110"/>
                    </a:cubicBezTo>
                    <a:cubicBezTo>
                      <a:pt x="1317117" y="1006983"/>
                      <a:pt x="1316101" y="1006856"/>
                      <a:pt x="1315212" y="1006602"/>
                    </a:cubicBezTo>
                    <a:cubicBezTo>
                      <a:pt x="1297432" y="1003808"/>
                      <a:pt x="1263777" y="999490"/>
                      <a:pt x="1222756" y="999363"/>
                    </a:cubicBezTo>
                    <a:lnTo>
                      <a:pt x="1222375" y="999363"/>
                    </a:lnTo>
                    <a:cubicBezTo>
                      <a:pt x="1154176" y="999363"/>
                      <a:pt x="1066038" y="1011428"/>
                      <a:pt x="997966" y="1062101"/>
                    </a:cubicBezTo>
                    <a:cubicBezTo>
                      <a:pt x="997712" y="1062355"/>
                      <a:pt x="997331" y="1062609"/>
                      <a:pt x="997077" y="1062736"/>
                    </a:cubicBezTo>
                    <a:cubicBezTo>
                      <a:pt x="996315" y="1063244"/>
                      <a:pt x="995680" y="1063752"/>
                      <a:pt x="994918" y="1064387"/>
                    </a:cubicBezTo>
                    <a:lnTo>
                      <a:pt x="994918" y="1064387"/>
                    </a:lnTo>
                    <a:lnTo>
                      <a:pt x="998347" y="1060196"/>
                    </a:lnTo>
                    <a:cubicBezTo>
                      <a:pt x="1065276" y="974598"/>
                      <a:pt x="1099312" y="858012"/>
                      <a:pt x="1099312" y="734314"/>
                    </a:cubicBezTo>
                    <a:cubicBezTo>
                      <a:pt x="1099312" y="631063"/>
                      <a:pt x="1075563" y="522859"/>
                      <a:pt x="1027303" y="423926"/>
                    </a:cubicBezTo>
                    <a:cubicBezTo>
                      <a:pt x="986917" y="340868"/>
                      <a:pt x="933958" y="271780"/>
                      <a:pt x="874141" y="222250"/>
                    </a:cubicBezTo>
                    <a:cubicBezTo>
                      <a:pt x="832739" y="187960"/>
                      <a:pt x="788035" y="162941"/>
                      <a:pt x="741807" y="149098"/>
                    </a:cubicBezTo>
                    <a:cubicBezTo>
                      <a:pt x="714248" y="140716"/>
                      <a:pt x="686562" y="136652"/>
                      <a:pt x="659384" y="136652"/>
                    </a:cubicBezTo>
                    <a:lnTo>
                      <a:pt x="659130" y="136652"/>
                    </a:lnTo>
                    <a:cubicBezTo>
                      <a:pt x="615061" y="136652"/>
                      <a:pt x="572262" y="147574"/>
                      <a:pt x="532003" y="169037"/>
                    </a:cubicBezTo>
                    <a:lnTo>
                      <a:pt x="527558" y="191897"/>
                    </a:lnTo>
                    <a:lnTo>
                      <a:pt x="527558" y="191897"/>
                    </a:lnTo>
                    <a:cubicBezTo>
                      <a:pt x="528447" y="191389"/>
                      <a:pt x="529336" y="190754"/>
                      <a:pt x="530225" y="190246"/>
                    </a:cubicBezTo>
                    <a:cubicBezTo>
                      <a:pt x="548005" y="179832"/>
                      <a:pt x="566420" y="171577"/>
                      <a:pt x="585216" y="165735"/>
                    </a:cubicBezTo>
                    <a:cubicBezTo>
                      <a:pt x="597916" y="161798"/>
                      <a:pt x="610743" y="158877"/>
                      <a:pt x="623824" y="156972"/>
                    </a:cubicBezTo>
                    <a:cubicBezTo>
                      <a:pt x="635508" y="155321"/>
                      <a:pt x="647446" y="154432"/>
                      <a:pt x="659384" y="154432"/>
                    </a:cubicBezTo>
                    <a:cubicBezTo>
                      <a:pt x="684911" y="154432"/>
                      <a:pt x="710692" y="158369"/>
                      <a:pt x="736600" y="166116"/>
                    </a:cubicBezTo>
                    <a:cubicBezTo>
                      <a:pt x="766953" y="175260"/>
                      <a:pt x="796671" y="189484"/>
                      <a:pt x="825246" y="208153"/>
                    </a:cubicBezTo>
                    <a:cubicBezTo>
                      <a:pt x="838454" y="216789"/>
                      <a:pt x="851408" y="226441"/>
                      <a:pt x="864108" y="236982"/>
                    </a:cubicBezTo>
                    <a:cubicBezTo>
                      <a:pt x="899668" y="266573"/>
                      <a:pt x="932688" y="303403"/>
                      <a:pt x="961898" y="346329"/>
                    </a:cubicBezTo>
                    <a:cubicBezTo>
                      <a:pt x="966978" y="353822"/>
                      <a:pt x="971931" y="361442"/>
                      <a:pt x="976757" y="369189"/>
                    </a:cubicBezTo>
                    <a:cubicBezTo>
                      <a:pt x="989076" y="389001"/>
                      <a:pt x="1000633" y="409956"/>
                      <a:pt x="1011301" y="431800"/>
                    </a:cubicBezTo>
                    <a:cubicBezTo>
                      <a:pt x="1016508" y="442595"/>
                      <a:pt x="1021461" y="453517"/>
                      <a:pt x="1026160" y="464439"/>
                    </a:cubicBezTo>
                    <a:cubicBezTo>
                      <a:pt x="1029081" y="471424"/>
                      <a:pt x="1032002" y="478536"/>
                      <a:pt x="1034669" y="485648"/>
                    </a:cubicBezTo>
                    <a:cubicBezTo>
                      <a:pt x="1111631" y="685292"/>
                      <a:pt x="1093216" y="910336"/>
                      <a:pt x="984250" y="1049528"/>
                    </a:cubicBezTo>
                    <a:cubicBezTo>
                      <a:pt x="935355" y="1112012"/>
                      <a:pt x="826008" y="1173099"/>
                      <a:pt x="688594" y="1173099"/>
                    </a:cubicBezTo>
                    <a:cubicBezTo>
                      <a:pt x="683514" y="1173099"/>
                      <a:pt x="678434" y="1172972"/>
                      <a:pt x="673227" y="1172845"/>
                    </a:cubicBezTo>
                    <a:cubicBezTo>
                      <a:pt x="588010" y="1170051"/>
                      <a:pt x="475488" y="1143000"/>
                      <a:pt x="358521" y="1049020"/>
                    </a:cubicBezTo>
                    <a:lnTo>
                      <a:pt x="354711" y="1068451"/>
                    </a:lnTo>
                    <a:cubicBezTo>
                      <a:pt x="472694" y="1160653"/>
                      <a:pt x="586232" y="1187577"/>
                      <a:pt x="672592" y="1190371"/>
                    </a:cubicBezTo>
                    <a:cubicBezTo>
                      <a:pt x="677926" y="1190498"/>
                      <a:pt x="683133" y="1190625"/>
                      <a:pt x="688467" y="1190625"/>
                    </a:cubicBezTo>
                    <a:cubicBezTo>
                      <a:pt x="800100" y="1190625"/>
                      <a:pt x="894461" y="1151509"/>
                      <a:pt x="955040" y="1102995"/>
                    </a:cubicBezTo>
                    <a:lnTo>
                      <a:pt x="955040" y="1102995"/>
                    </a:lnTo>
                    <a:cubicBezTo>
                      <a:pt x="916051" y="1151001"/>
                      <a:pt x="896112" y="1215136"/>
                      <a:pt x="895477" y="1294384"/>
                    </a:cubicBezTo>
                    <a:cubicBezTo>
                      <a:pt x="895604" y="1296543"/>
                      <a:pt x="899033" y="1348867"/>
                      <a:pt x="926338" y="1401445"/>
                    </a:cubicBezTo>
                    <a:cubicBezTo>
                      <a:pt x="927862" y="1404366"/>
                      <a:pt x="929513" y="1407287"/>
                      <a:pt x="931164" y="1410208"/>
                    </a:cubicBezTo>
                    <a:lnTo>
                      <a:pt x="931164" y="1410208"/>
                    </a:lnTo>
                    <a:cubicBezTo>
                      <a:pt x="893953" y="1377315"/>
                      <a:pt x="855345" y="1363345"/>
                      <a:pt x="854964" y="1363218"/>
                    </a:cubicBezTo>
                    <a:cubicBezTo>
                      <a:pt x="854583" y="1363091"/>
                      <a:pt x="854329" y="1362964"/>
                      <a:pt x="853948" y="1362837"/>
                    </a:cubicBezTo>
                    <a:cubicBezTo>
                      <a:pt x="813308" y="1345946"/>
                      <a:pt x="766572" y="1336929"/>
                      <a:pt x="720725" y="1336929"/>
                    </a:cubicBezTo>
                    <a:lnTo>
                      <a:pt x="720471" y="1336929"/>
                    </a:lnTo>
                    <a:cubicBezTo>
                      <a:pt x="707009" y="1336929"/>
                      <a:pt x="693547" y="1337691"/>
                      <a:pt x="680466" y="1339342"/>
                    </a:cubicBezTo>
                    <a:cubicBezTo>
                      <a:pt x="680339" y="1339342"/>
                      <a:pt x="680085" y="1339342"/>
                      <a:pt x="679958" y="1339469"/>
                    </a:cubicBezTo>
                    <a:cubicBezTo>
                      <a:pt x="679831" y="1339596"/>
                      <a:pt x="679704" y="1339469"/>
                      <a:pt x="679577" y="1339469"/>
                    </a:cubicBezTo>
                    <a:cubicBezTo>
                      <a:pt x="679323" y="1339469"/>
                      <a:pt x="679069" y="1339596"/>
                      <a:pt x="678815" y="1339596"/>
                    </a:cubicBezTo>
                    <a:cubicBezTo>
                      <a:pt x="678561" y="1339596"/>
                      <a:pt x="678434" y="1339596"/>
                      <a:pt x="678180" y="1339723"/>
                    </a:cubicBezTo>
                    <a:cubicBezTo>
                      <a:pt x="677926" y="1339850"/>
                      <a:pt x="677545" y="1339850"/>
                      <a:pt x="677291" y="1339850"/>
                    </a:cubicBezTo>
                    <a:cubicBezTo>
                      <a:pt x="677037" y="1339850"/>
                      <a:pt x="676910" y="1339850"/>
                      <a:pt x="676783" y="1339977"/>
                    </a:cubicBezTo>
                    <a:cubicBezTo>
                      <a:pt x="676402" y="1339977"/>
                      <a:pt x="676021" y="1340104"/>
                      <a:pt x="675640" y="1340104"/>
                    </a:cubicBezTo>
                    <a:cubicBezTo>
                      <a:pt x="471297" y="1367790"/>
                      <a:pt x="311912" y="1527302"/>
                      <a:pt x="214757" y="1801241"/>
                    </a:cubicBezTo>
                    <a:cubicBezTo>
                      <a:pt x="211455" y="1810639"/>
                      <a:pt x="208280" y="1819910"/>
                      <a:pt x="205232" y="1829181"/>
                    </a:cubicBezTo>
                    <a:lnTo>
                      <a:pt x="131953" y="2201291"/>
                    </a:lnTo>
                    <a:lnTo>
                      <a:pt x="131445" y="2203704"/>
                    </a:lnTo>
                    <a:lnTo>
                      <a:pt x="129032" y="2203069"/>
                    </a:lnTo>
                    <a:cubicBezTo>
                      <a:pt x="125730" y="2202307"/>
                      <a:pt x="122301" y="2201545"/>
                      <a:pt x="118999" y="2200783"/>
                    </a:cubicBezTo>
                    <a:lnTo>
                      <a:pt x="18796" y="2200783"/>
                    </a:lnTo>
                    <a:lnTo>
                      <a:pt x="17780" y="2183892"/>
                    </a:lnTo>
                    <a:cubicBezTo>
                      <a:pt x="11811" y="2183257"/>
                      <a:pt x="5842" y="2182495"/>
                      <a:pt x="0" y="2181987"/>
                    </a:cubicBezTo>
                    <a:lnTo>
                      <a:pt x="0" y="2181987"/>
                    </a:lnTo>
                    <a:lnTo>
                      <a:pt x="2286" y="2218436"/>
                    </a:lnTo>
                    <a:close/>
                  </a:path>
                </a:pathLst>
              </a:custGeom>
              <a:blipFill>
                <a:blip r:embed="rId73"/>
                <a:stretch>
                  <a:fillRect l="-374" t="-431" r="-849" b="-257"/>
                </a:stretch>
              </a:blipFill>
            </p:spPr>
            <p:txBody>
              <a:bodyPr/>
              <a:lstStyle/>
              <a:p>
                <a:endParaRPr lang="en-NZ"/>
              </a:p>
            </p:txBody>
          </p:sp>
        </p:grpSp>
        <p:sp>
          <p:nvSpPr>
            <p:cNvPr id="163" name="Freeform 163"/>
            <p:cNvSpPr/>
            <p:nvPr/>
          </p:nvSpPr>
          <p:spPr>
            <a:xfrm>
              <a:off x="469691" y="182595"/>
              <a:ext cx="12494551" cy="12494551"/>
            </a:xfrm>
            <a:custGeom>
              <a:avLst/>
              <a:gdLst/>
              <a:ahLst/>
              <a:cxnLst/>
              <a:rect l="l" t="t" r="r" b="b"/>
              <a:pathLst>
                <a:path w="12494551" h="12494551">
                  <a:moveTo>
                    <a:pt x="0" y="0"/>
                  </a:moveTo>
                  <a:lnTo>
                    <a:pt x="12494551" y="0"/>
                  </a:lnTo>
                  <a:lnTo>
                    <a:pt x="12494551" y="12494551"/>
                  </a:lnTo>
                  <a:lnTo>
                    <a:pt x="0" y="12494551"/>
                  </a:lnTo>
                  <a:lnTo>
                    <a:pt x="0" y="0"/>
                  </a:lnTo>
                  <a:close/>
                </a:path>
              </a:pathLst>
            </a:custGeom>
            <a:blipFill>
              <a:blip>
                <a:extLst>
                  <a:ext uri="{96DAC541-7B7A-43D3-8B79-37D633B846F1}">
                    <asvg:svgBlip xmlns:asvg="http://schemas.microsoft.com/office/drawing/2016/SVG/main" r:embed="rId74"/>
                  </a:ext>
                </a:extLst>
              </a:blip>
              <a:stretch>
                <a:fillRect/>
              </a:stretch>
            </a:blipFill>
          </p:spPr>
          <p:txBody>
            <a:bodyPr/>
            <a:lstStyle/>
            <a:p>
              <a:endParaRPr lang="en-NZ"/>
            </a:p>
          </p:txBody>
        </p:sp>
        <p:grpSp>
          <p:nvGrpSpPr>
            <p:cNvPr id="164" name="Group 164"/>
            <p:cNvGrpSpPr>
              <a:grpSpLocks noChangeAspect="1"/>
            </p:cNvGrpSpPr>
            <p:nvPr/>
          </p:nvGrpSpPr>
          <p:grpSpPr>
            <a:xfrm>
              <a:off x="6427587" y="6144409"/>
              <a:ext cx="576827" cy="576827"/>
              <a:chOff x="0" y="0"/>
              <a:chExt cx="416966" cy="416966"/>
            </a:xfrm>
          </p:grpSpPr>
          <p:sp>
            <p:nvSpPr>
              <p:cNvPr id="165" name="Freeform 165"/>
              <p:cNvSpPr/>
              <p:nvPr/>
            </p:nvSpPr>
            <p:spPr>
              <a:xfrm>
                <a:off x="0" y="0"/>
                <a:ext cx="416941" cy="417068"/>
              </a:xfrm>
              <a:custGeom>
                <a:avLst/>
                <a:gdLst/>
                <a:ahLst/>
                <a:cxnLst/>
                <a:rect l="l" t="t" r="r" b="b"/>
                <a:pathLst>
                  <a:path w="416941" h="417068">
                    <a:moveTo>
                      <a:pt x="208534" y="0"/>
                    </a:moveTo>
                    <a:cubicBezTo>
                      <a:pt x="150876" y="0"/>
                      <a:pt x="98806" y="23368"/>
                      <a:pt x="61087" y="61087"/>
                    </a:cubicBezTo>
                    <a:cubicBezTo>
                      <a:pt x="23368" y="98806"/>
                      <a:pt x="0" y="150876"/>
                      <a:pt x="0" y="208534"/>
                    </a:cubicBezTo>
                    <a:cubicBezTo>
                      <a:pt x="0" y="266192"/>
                      <a:pt x="23368" y="318135"/>
                      <a:pt x="61087" y="355981"/>
                    </a:cubicBezTo>
                    <a:cubicBezTo>
                      <a:pt x="98806" y="393827"/>
                      <a:pt x="150876" y="417068"/>
                      <a:pt x="208534" y="417068"/>
                    </a:cubicBezTo>
                    <a:cubicBezTo>
                      <a:pt x="266192" y="417068"/>
                      <a:pt x="318135" y="393700"/>
                      <a:pt x="355854" y="355981"/>
                    </a:cubicBezTo>
                    <a:cubicBezTo>
                      <a:pt x="393573" y="318262"/>
                      <a:pt x="416941" y="266192"/>
                      <a:pt x="416941" y="208534"/>
                    </a:cubicBezTo>
                    <a:cubicBezTo>
                      <a:pt x="416941" y="150876"/>
                      <a:pt x="393700" y="98806"/>
                      <a:pt x="355854" y="61087"/>
                    </a:cubicBezTo>
                    <a:cubicBezTo>
                      <a:pt x="318008" y="23368"/>
                      <a:pt x="266065" y="0"/>
                      <a:pt x="208534" y="0"/>
                    </a:cubicBezTo>
                    <a:close/>
                  </a:path>
                </a:pathLst>
              </a:custGeom>
              <a:blipFill>
                <a:blip r:embed="rId75"/>
                <a:stretch>
                  <a:fillRect l="-4654" t="-5499" r="-5001" b="-4123"/>
                </a:stretch>
              </a:blipFill>
            </p:spPr>
            <p:txBody>
              <a:bodyPr/>
              <a:lstStyle/>
              <a:p>
                <a:endParaRPr lang="en-NZ"/>
              </a:p>
            </p:txBody>
          </p:sp>
        </p:grpSp>
        <p:grpSp>
          <p:nvGrpSpPr>
            <p:cNvPr id="166" name="Group 166"/>
            <p:cNvGrpSpPr>
              <a:grpSpLocks noChangeAspect="1"/>
            </p:cNvGrpSpPr>
            <p:nvPr/>
          </p:nvGrpSpPr>
          <p:grpSpPr>
            <a:xfrm>
              <a:off x="6416343" y="6136099"/>
              <a:ext cx="593430" cy="593465"/>
              <a:chOff x="0" y="0"/>
              <a:chExt cx="428968" cy="428993"/>
            </a:xfrm>
          </p:grpSpPr>
          <p:sp>
            <p:nvSpPr>
              <p:cNvPr id="167" name="Freeform 167"/>
              <p:cNvSpPr/>
              <p:nvPr/>
            </p:nvSpPr>
            <p:spPr>
              <a:xfrm>
                <a:off x="0" y="0"/>
                <a:ext cx="429006" cy="429006"/>
              </a:xfrm>
              <a:custGeom>
                <a:avLst/>
                <a:gdLst/>
                <a:ahLst/>
                <a:cxnLst/>
                <a:rect l="l" t="t" r="r" b="b"/>
                <a:pathLst>
                  <a:path w="429006" h="429006">
                    <a:moveTo>
                      <a:pt x="216662" y="5969"/>
                    </a:moveTo>
                    <a:cubicBezTo>
                      <a:pt x="274193" y="5969"/>
                      <a:pt x="326263" y="29337"/>
                      <a:pt x="364109" y="67056"/>
                    </a:cubicBezTo>
                    <a:cubicBezTo>
                      <a:pt x="401955" y="104775"/>
                      <a:pt x="425196" y="156845"/>
                      <a:pt x="425196" y="214503"/>
                    </a:cubicBezTo>
                    <a:cubicBezTo>
                      <a:pt x="425196" y="272161"/>
                      <a:pt x="401828" y="324104"/>
                      <a:pt x="364109" y="361950"/>
                    </a:cubicBezTo>
                    <a:cubicBezTo>
                      <a:pt x="326390" y="399796"/>
                      <a:pt x="274320" y="423037"/>
                      <a:pt x="216662" y="423037"/>
                    </a:cubicBezTo>
                    <a:cubicBezTo>
                      <a:pt x="159004" y="423037"/>
                      <a:pt x="106934" y="399669"/>
                      <a:pt x="69215" y="361950"/>
                    </a:cubicBezTo>
                    <a:cubicBezTo>
                      <a:pt x="31496" y="324231"/>
                      <a:pt x="8128" y="272034"/>
                      <a:pt x="8128" y="214503"/>
                    </a:cubicBezTo>
                    <a:cubicBezTo>
                      <a:pt x="8128" y="156972"/>
                      <a:pt x="31496" y="104775"/>
                      <a:pt x="69215" y="67056"/>
                    </a:cubicBezTo>
                    <a:cubicBezTo>
                      <a:pt x="106934" y="29337"/>
                      <a:pt x="159004" y="5969"/>
                      <a:pt x="216662" y="5969"/>
                    </a:cubicBezTo>
                    <a:close/>
                    <a:moveTo>
                      <a:pt x="214503" y="0"/>
                    </a:moveTo>
                    <a:cubicBezTo>
                      <a:pt x="96012" y="0"/>
                      <a:pt x="0" y="96012"/>
                      <a:pt x="0" y="214503"/>
                    </a:cubicBezTo>
                    <a:cubicBezTo>
                      <a:pt x="0" y="332994"/>
                      <a:pt x="96012" y="429006"/>
                      <a:pt x="214503" y="429006"/>
                    </a:cubicBezTo>
                    <a:cubicBezTo>
                      <a:pt x="332994" y="429006"/>
                      <a:pt x="429006" y="332994"/>
                      <a:pt x="429006" y="214503"/>
                    </a:cubicBezTo>
                    <a:cubicBezTo>
                      <a:pt x="429006" y="96012"/>
                      <a:pt x="332994" y="0"/>
                      <a:pt x="214503" y="0"/>
                    </a:cubicBezTo>
                    <a:close/>
                  </a:path>
                </a:pathLst>
              </a:custGeom>
              <a:blipFill>
                <a:blip r:embed="rId75"/>
                <a:stretch>
                  <a:fillRect l="-2628" t="-3946" r="-3943" b="-2625"/>
                </a:stretch>
              </a:blipFill>
            </p:spPr>
            <p:txBody>
              <a:bodyPr/>
              <a:lstStyle/>
              <a:p>
                <a:endParaRPr lang="en-NZ"/>
              </a:p>
            </p:txBody>
          </p:sp>
        </p:grpSp>
        <p:grpSp>
          <p:nvGrpSpPr>
            <p:cNvPr id="168" name="Group 168"/>
            <p:cNvGrpSpPr>
              <a:grpSpLocks noChangeAspect="1"/>
            </p:cNvGrpSpPr>
            <p:nvPr/>
          </p:nvGrpSpPr>
          <p:grpSpPr>
            <a:xfrm>
              <a:off x="676145" y="6756884"/>
              <a:ext cx="228398" cy="573928"/>
              <a:chOff x="0" y="0"/>
              <a:chExt cx="123825" cy="311150"/>
            </a:xfrm>
          </p:grpSpPr>
          <p:sp>
            <p:nvSpPr>
              <p:cNvPr id="169" name="Freeform 169"/>
              <p:cNvSpPr/>
              <p:nvPr/>
            </p:nvSpPr>
            <p:spPr>
              <a:xfrm>
                <a:off x="0" y="0"/>
                <a:ext cx="123825" cy="311150"/>
              </a:xfrm>
              <a:custGeom>
                <a:avLst/>
                <a:gdLst/>
                <a:ahLst/>
                <a:cxnLst/>
                <a:rect l="l" t="t" r="r" b="b"/>
                <a:pathLst>
                  <a:path w="123825" h="311150">
                    <a:moveTo>
                      <a:pt x="50800" y="0"/>
                    </a:moveTo>
                    <a:lnTo>
                      <a:pt x="123825" y="301625"/>
                    </a:lnTo>
                    <a:lnTo>
                      <a:pt x="88900" y="311150"/>
                    </a:lnTo>
                    <a:lnTo>
                      <a:pt x="0" y="12700"/>
                    </a:lnTo>
                    <a:close/>
                  </a:path>
                </a:pathLst>
              </a:custGeom>
              <a:solidFill>
                <a:srgbClr val="090F10"/>
              </a:solidFill>
            </p:spPr>
            <p:txBody>
              <a:bodyPr/>
              <a:lstStyle/>
              <a:p>
                <a:endParaRPr lang="en-NZ"/>
              </a:p>
            </p:txBody>
          </p:sp>
        </p:grpSp>
        <p:grpSp>
          <p:nvGrpSpPr>
            <p:cNvPr id="170" name="Group 170"/>
            <p:cNvGrpSpPr>
              <a:grpSpLocks noChangeAspect="1"/>
            </p:cNvGrpSpPr>
            <p:nvPr/>
          </p:nvGrpSpPr>
          <p:grpSpPr>
            <a:xfrm>
              <a:off x="881123" y="4472906"/>
              <a:ext cx="204978" cy="515353"/>
              <a:chOff x="0" y="0"/>
              <a:chExt cx="111125" cy="279400"/>
            </a:xfrm>
          </p:grpSpPr>
          <p:sp>
            <p:nvSpPr>
              <p:cNvPr id="171" name="Freeform 171"/>
              <p:cNvSpPr/>
              <p:nvPr/>
            </p:nvSpPr>
            <p:spPr>
              <a:xfrm>
                <a:off x="0" y="0"/>
                <a:ext cx="111125" cy="279400"/>
              </a:xfrm>
              <a:custGeom>
                <a:avLst/>
                <a:gdLst/>
                <a:ahLst/>
                <a:cxnLst/>
                <a:rect l="l" t="t" r="r" b="b"/>
                <a:pathLst>
                  <a:path w="111125" h="279400">
                    <a:moveTo>
                      <a:pt x="111125" y="0"/>
                    </a:moveTo>
                    <a:lnTo>
                      <a:pt x="50800" y="279400"/>
                    </a:lnTo>
                    <a:lnTo>
                      <a:pt x="0" y="273050"/>
                    </a:lnTo>
                    <a:lnTo>
                      <a:pt x="69850" y="3175"/>
                    </a:lnTo>
                    <a:close/>
                  </a:path>
                </a:pathLst>
              </a:custGeom>
              <a:solidFill>
                <a:srgbClr val="090F10"/>
              </a:solidFill>
            </p:spPr>
            <p:txBody>
              <a:bodyPr/>
              <a:lstStyle/>
              <a:p>
                <a:endParaRPr lang="en-NZ"/>
              </a:p>
            </p:txBody>
          </p:sp>
        </p:grpSp>
        <p:grpSp>
          <p:nvGrpSpPr>
            <p:cNvPr id="172" name="Group 172"/>
            <p:cNvGrpSpPr>
              <a:grpSpLocks noChangeAspect="1"/>
            </p:cNvGrpSpPr>
            <p:nvPr/>
          </p:nvGrpSpPr>
          <p:grpSpPr>
            <a:xfrm>
              <a:off x="910393" y="7816860"/>
              <a:ext cx="269386" cy="591497"/>
              <a:chOff x="0" y="0"/>
              <a:chExt cx="146050" cy="320675"/>
            </a:xfrm>
          </p:grpSpPr>
          <p:sp>
            <p:nvSpPr>
              <p:cNvPr id="173" name="Freeform 173"/>
              <p:cNvSpPr/>
              <p:nvPr/>
            </p:nvSpPr>
            <p:spPr>
              <a:xfrm>
                <a:off x="0" y="0"/>
                <a:ext cx="146050" cy="320675"/>
              </a:xfrm>
              <a:custGeom>
                <a:avLst/>
                <a:gdLst/>
                <a:ahLst/>
                <a:cxnLst/>
                <a:rect l="l" t="t" r="r" b="b"/>
                <a:pathLst>
                  <a:path w="146050" h="320675">
                    <a:moveTo>
                      <a:pt x="44450" y="0"/>
                    </a:moveTo>
                    <a:lnTo>
                      <a:pt x="146050" y="311150"/>
                    </a:lnTo>
                    <a:lnTo>
                      <a:pt x="98425" y="320675"/>
                    </a:lnTo>
                    <a:lnTo>
                      <a:pt x="0" y="19050"/>
                    </a:lnTo>
                    <a:close/>
                  </a:path>
                </a:pathLst>
              </a:custGeom>
              <a:solidFill>
                <a:srgbClr val="090F10"/>
              </a:solidFill>
            </p:spPr>
            <p:txBody>
              <a:bodyPr/>
              <a:lstStyle/>
              <a:p>
                <a:endParaRPr lang="en-NZ"/>
              </a:p>
            </p:txBody>
          </p:sp>
        </p:grpSp>
        <p:grpSp>
          <p:nvGrpSpPr>
            <p:cNvPr id="174" name="Group 174"/>
            <p:cNvGrpSpPr>
              <a:grpSpLocks noChangeAspect="1"/>
            </p:cNvGrpSpPr>
            <p:nvPr/>
          </p:nvGrpSpPr>
          <p:grpSpPr>
            <a:xfrm>
              <a:off x="1314482" y="3377757"/>
              <a:ext cx="193260" cy="462646"/>
              <a:chOff x="0" y="0"/>
              <a:chExt cx="104775" cy="250825"/>
            </a:xfrm>
          </p:grpSpPr>
          <p:sp>
            <p:nvSpPr>
              <p:cNvPr id="175" name="Freeform 175"/>
              <p:cNvSpPr/>
              <p:nvPr/>
            </p:nvSpPr>
            <p:spPr>
              <a:xfrm>
                <a:off x="0" y="0"/>
                <a:ext cx="104775" cy="250825"/>
              </a:xfrm>
              <a:custGeom>
                <a:avLst/>
                <a:gdLst/>
                <a:ahLst/>
                <a:cxnLst/>
                <a:rect l="l" t="t" r="r" b="b"/>
                <a:pathLst>
                  <a:path w="104775" h="250825">
                    <a:moveTo>
                      <a:pt x="104775" y="0"/>
                    </a:moveTo>
                    <a:lnTo>
                      <a:pt x="50800" y="250825"/>
                    </a:lnTo>
                    <a:lnTo>
                      <a:pt x="0" y="234950"/>
                    </a:lnTo>
                    <a:lnTo>
                      <a:pt x="60325" y="19050"/>
                    </a:lnTo>
                    <a:close/>
                  </a:path>
                </a:pathLst>
              </a:custGeom>
              <a:solidFill>
                <a:srgbClr val="090F10"/>
              </a:solidFill>
            </p:spPr>
            <p:txBody>
              <a:bodyPr/>
              <a:lstStyle/>
              <a:p>
                <a:endParaRPr lang="en-NZ"/>
              </a:p>
            </p:txBody>
          </p:sp>
        </p:grpSp>
        <p:grpSp>
          <p:nvGrpSpPr>
            <p:cNvPr id="176" name="Group 176"/>
            <p:cNvGrpSpPr>
              <a:grpSpLocks noChangeAspect="1"/>
            </p:cNvGrpSpPr>
            <p:nvPr/>
          </p:nvGrpSpPr>
          <p:grpSpPr>
            <a:xfrm>
              <a:off x="1355488" y="8941280"/>
              <a:ext cx="362292" cy="568060"/>
              <a:chOff x="0" y="0"/>
              <a:chExt cx="196418" cy="307975"/>
            </a:xfrm>
          </p:grpSpPr>
          <p:sp>
            <p:nvSpPr>
              <p:cNvPr id="177" name="Freeform 177"/>
              <p:cNvSpPr/>
              <p:nvPr/>
            </p:nvSpPr>
            <p:spPr>
              <a:xfrm>
                <a:off x="0" y="0"/>
                <a:ext cx="196469" cy="307975"/>
              </a:xfrm>
              <a:custGeom>
                <a:avLst/>
                <a:gdLst/>
                <a:ahLst/>
                <a:cxnLst/>
                <a:rect l="l" t="t" r="r" b="b"/>
                <a:pathLst>
                  <a:path w="196469" h="307975">
                    <a:moveTo>
                      <a:pt x="31750" y="0"/>
                    </a:moveTo>
                    <a:lnTo>
                      <a:pt x="196469" y="285115"/>
                    </a:lnTo>
                    <a:lnTo>
                      <a:pt x="155575" y="307975"/>
                    </a:lnTo>
                    <a:lnTo>
                      <a:pt x="0" y="73025"/>
                    </a:lnTo>
                    <a:close/>
                  </a:path>
                </a:pathLst>
              </a:custGeom>
              <a:solidFill>
                <a:srgbClr val="090F10"/>
              </a:solidFill>
            </p:spPr>
            <p:txBody>
              <a:bodyPr/>
              <a:lstStyle/>
              <a:p>
                <a:endParaRPr lang="en-NZ"/>
              </a:p>
            </p:txBody>
          </p:sp>
        </p:grpSp>
        <p:grpSp>
          <p:nvGrpSpPr>
            <p:cNvPr id="178" name="Group 178"/>
            <p:cNvGrpSpPr>
              <a:grpSpLocks noChangeAspect="1"/>
            </p:cNvGrpSpPr>
            <p:nvPr/>
          </p:nvGrpSpPr>
          <p:grpSpPr>
            <a:xfrm>
              <a:off x="2011393" y="10048130"/>
              <a:ext cx="316243" cy="368950"/>
              <a:chOff x="0" y="0"/>
              <a:chExt cx="171450" cy="200025"/>
            </a:xfrm>
          </p:grpSpPr>
          <p:sp>
            <p:nvSpPr>
              <p:cNvPr id="179" name="Freeform 179"/>
              <p:cNvSpPr/>
              <p:nvPr/>
            </p:nvSpPr>
            <p:spPr>
              <a:xfrm>
                <a:off x="0" y="0"/>
                <a:ext cx="171450" cy="200025"/>
              </a:xfrm>
              <a:custGeom>
                <a:avLst/>
                <a:gdLst/>
                <a:ahLst/>
                <a:cxnLst/>
                <a:rect l="l" t="t" r="r" b="b"/>
                <a:pathLst>
                  <a:path w="171450" h="200025">
                    <a:moveTo>
                      <a:pt x="28575" y="0"/>
                    </a:moveTo>
                    <a:lnTo>
                      <a:pt x="171450" y="180975"/>
                    </a:lnTo>
                    <a:lnTo>
                      <a:pt x="152400" y="200025"/>
                    </a:lnTo>
                    <a:lnTo>
                      <a:pt x="0" y="41275"/>
                    </a:lnTo>
                    <a:close/>
                  </a:path>
                </a:pathLst>
              </a:custGeom>
              <a:solidFill>
                <a:srgbClr val="090F10"/>
              </a:solidFill>
            </p:spPr>
            <p:txBody>
              <a:bodyPr/>
              <a:lstStyle/>
              <a:p>
                <a:endParaRPr lang="en-NZ"/>
              </a:p>
            </p:txBody>
          </p:sp>
        </p:grpSp>
        <p:grpSp>
          <p:nvGrpSpPr>
            <p:cNvPr id="180" name="Group 180"/>
            <p:cNvGrpSpPr>
              <a:grpSpLocks noChangeAspect="1"/>
            </p:cNvGrpSpPr>
            <p:nvPr/>
          </p:nvGrpSpPr>
          <p:grpSpPr>
            <a:xfrm>
              <a:off x="2011393" y="2434896"/>
              <a:ext cx="175691" cy="445077"/>
              <a:chOff x="0" y="0"/>
              <a:chExt cx="95250" cy="241300"/>
            </a:xfrm>
          </p:grpSpPr>
          <p:sp>
            <p:nvSpPr>
              <p:cNvPr id="181" name="Freeform 181"/>
              <p:cNvSpPr/>
              <p:nvPr/>
            </p:nvSpPr>
            <p:spPr>
              <a:xfrm>
                <a:off x="0" y="0"/>
                <a:ext cx="95250" cy="241300"/>
              </a:xfrm>
              <a:custGeom>
                <a:avLst/>
                <a:gdLst/>
                <a:ahLst/>
                <a:cxnLst/>
                <a:rect l="l" t="t" r="r" b="b"/>
                <a:pathLst>
                  <a:path w="95250" h="241300">
                    <a:moveTo>
                      <a:pt x="47625" y="3175"/>
                    </a:moveTo>
                    <a:lnTo>
                      <a:pt x="0" y="238125"/>
                    </a:lnTo>
                    <a:lnTo>
                      <a:pt x="34925" y="241300"/>
                    </a:lnTo>
                    <a:lnTo>
                      <a:pt x="95250" y="0"/>
                    </a:lnTo>
                    <a:close/>
                  </a:path>
                </a:pathLst>
              </a:custGeom>
              <a:solidFill>
                <a:srgbClr val="090F10"/>
              </a:solidFill>
            </p:spPr>
            <p:txBody>
              <a:bodyPr/>
              <a:lstStyle/>
              <a:p>
                <a:endParaRPr lang="en-NZ"/>
              </a:p>
            </p:txBody>
          </p:sp>
        </p:grpSp>
        <p:grpSp>
          <p:nvGrpSpPr>
            <p:cNvPr id="182" name="Group 182"/>
            <p:cNvGrpSpPr>
              <a:grpSpLocks noChangeAspect="1"/>
            </p:cNvGrpSpPr>
            <p:nvPr/>
          </p:nvGrpSpPr>
          <p:grpSpPr>
            <a:xfrm>
              <a:off x="2766863" y="1626719"/>
              <a:ext cx="286955" cy="392370"/>
              <a:chOff x="0" y="0"/>
              <a:chExt cx="155575" cy="212725"/>
            </a:xfrm>
          </p:grpSpPr>
          <p:sp>
            <p:nvSpPr>
              <p:cNvPr id="183" name="Freeform 183"/>
              <p:cNvSpPr/>
              <p:nvPr/>
            </p:nvSpPr>
            <p:spPr>
              <a:xfrm>
                <a:off x="0" y="0"/>
                <a:ext cx="155575" cy="212725"/>
              </a:xfrm>
              <a:custGeom>
                <a:avLst/>
                <a:gdLst/>
                <a:ahLst/>
                <a:cxnLst/>
                <a:rect l="l" t="t" r="r" b="b"/>
                <a:pathLst>
                  <a:path w="155575" h="212725">
                    <a:moveTo>
                      <a:pt x="34925" y="212725"/>
                    </a:moveTo>
                    <a:lnTo>
                      <a:pt x="155575" y="0"/>
                    </a:lnTo>
                    <a:lnTo>
                      <a:pt x="111125" y="12700"/>
                    </a:lnTo>
                    <a:lnTo>
                      <a:pt x="0" y="146050"/>
                    </a:lnTo>
                    <a:close/>
                  </a:path>
                </a:pathLst>
              </a:custGeom>
              <a:solidFill>
                <a:srgbClr val="090F10"/>
              </a:solidFill>
            </p:spPr>
            <p:txBody>
              <a:bodyPr/>
              <a:lstStyle/>
              <a:p>
                <a:endParaRPr lang="en-NZ"/>
              </a:p>
            </p:txBody>
          </p:sp>
        </p:grpSp>
        <p:grpSp>
          <p:nvGrpSpPr>
            <p:cNvPr id="184" name="Group 184"/>
            <p:cNvGrpSpPr>
              <a:grpSpLocks noChangeAspect="1"/>
            </p:cNvGrpSpPr>
            <p:nvPr/>
          </p:nvGrpSpPr>
          <p:grpSpPr>
            <a:xfrm>
              <a:off x="2825421" y="10920732"/>
              <a:ext cx="339663" cy="269386"/>
              <a:chOff x="0" y="0"/>
              <a:chExt cx="184150" cy="146050"/>
            </a:xfrm>
          </p:grpSpPr>
          <p:sp>
            <p:nvSpPr>
              <p:cNvPr id="185" name="Freeform 185"/>
              <p:cNvSpPr/>
              <p:nvPr/>
            </p:nvSpPr>
            <p:spPr>
              <a:xfrm>
                <a:off x="0" y="0"/>
                <a:ext cx="184150" cy="146050"/>
              </a:xfrm>
              <a:custGeom>
                <a:avLst/>
                <a:gdLst/>
                <a:ahLst/>
                <a:cxnLst/>
                <a:rect l="l" t="t" r="r" b="b"/>
                <a:pathLst>
                  <a:path w="184150" h="146050">
                    <a:moveTo>
                      <a:pt x="0" y="0"/>
                    </a:moveTo>
                    <a:lnTo>
                      <a:pt x="184150" y="133350"/>
                    </a:lnTo>
                    <a:lnTo>
                      <a:pt x="165100" y="146050"/>
                    </a:lnTo>
                    <a:lnTo>
                      <a:pt x="0" y="22225"/>
                    </a:lnTo>
                    <a:close/>
                  </a:path>
                </a:pathLst>
              </a:custGeom>
              <a:solidFill>
                <a:srgbClr val="090F10"/>
              </a:solidFill>
            </p:spPr>
            <p:txBody>
              <a:bodyPr/>
              <a:lstStyle/>
              <a:p>
                <a:endParaRPr lang="en-NZ"/>
              </a:p>
            </p:txBody>
          </p:sp>
        </p:grpSp>
        <p:grpSp>
          <p:nvGrpSpPr>
            <p:cNvPr id="186" name="Group 186"/>
            <p:cNvGrpSpPr>
              <a:grpSpLocks noChangeAspect="1"/>
            </p:cNvGrpSpPr>
            <p:nvPr/>
          </p:nvGrpSpPr>
          <p:grpSpPr>
            <a:xfrm>
              <a:off x="3797587" y="11611776"/>
              <a:ext cx="275254" cy="158122"/>
              <a:chOff x="0" y="0"/>
              <a:chExt cx="149225" cy="85725"/>
            </a:xfrm>
          </p:grpSpPr>
          <p:sp>
            <p:nvSpPr>
              <p:cNvPr id="187" name="Freeform 187"/>
              <p:cNvSpPr/>
              <p:nvPr/>
            </p:nvSpPr>
            <p:spPr>
              <a:xfrm>
                <a:off x="0" y="0"/>
                <a:ext cx="149225" cy="85725"/>
              </a:xfrm>
              <a:custGeom>
                <a:avLst/>
                <a:gdLst/>
                <a:ahLst/>
                <a:cxnLst/>
                <a:rect l="l" t="t" r="r" b="b"/>
                <a:pathLst>
                  <a:path w="149225" h="85725">
                    <a:moveTo>
                      <a:pt x="149225" y="79375"/>
                    </a:moveTo>
                    <a:lnTo>
                      <a:pt x="63500" y="3175"/>
                    </a:lnTo>
                    <a:lnTo>
                      <a:pt x="0" y="0"/>
                    </a:lnTo>
                    <a:lnTo>
                      <a:pt x="117475" y="85725"/>
                    </a:lnTo>
                    <a:close/>
                  </a:path>
                </a:pathLst>
              </a:custGeom>
              <a:solidFill>
                <a:srgbClr val="090F10"/>
              </a:solidFill>
            </p:spPr>
            <p:txBody>
              <a:bodyPr/>
              <a:lstStyle/>
              <a:p>
                <a:endParaRPr lang="en-NZ"/>
              </a:p>
            </p:txBody>
          </p:sp>
        </p:grpSp>
        <p:grpSp>
          <p:nvGrpSpPr>
            <p:cNvPr id="188" name="Group 188"/>
            <p:cNvGrpSpPr>
              <a:grpSpLocks noChangeAspect="1"/>
            </p:cNvGrpSpPr>
            <p:nvPr/>
          </p:nvGrpSpPr>
          <p:grpSpPr>
            <a:xfrm>
              <a:off x="7182547" y="12185705"/>
              <a:ext cx="427508" cy="204978"/>
              <a:chOff x="0" y="0"/>
              <a:chExt cx="231775" cy="111125"/>
            </a:xfrm>
          </p:grpSpPr>
          <p:sp>
            <p:nvSpPr>
              <p:cNvPr id="189" name="Freeform 189"/>
              <p:cNvSpPr/>
              <p:nvPr/>
            </p:nvSpPr>
            <p:spPr>
              <a:xfrm>
                <a:off x="0" y="0"/>
                <a:ext cx="231775" cy="111125"/>
              </a:xfrm>
              <a:custGeom>
                <a:avLst/>
                <a:gdLst/>
                <a:ahLst/>
                <a:cxnLst/>
                <a:rect l="l" t="t" r="r" b="b"/>
                <a:pathLst>
                  <a:path w="231775" h="111125">
                    <a:moveTo>
                      <a:pt x="212725" y="0"/>
                    </a:moveTo>
                    <a:lnTo>
                      <a:pt x="0" y="95250"/>
                    </a:lnTo>
                    <a:lnTo>
                      <a:pt x="9525" y="111125"/>
                    </a:lnTo>
                    <a:lnTo>
                      <a:pt x="231775" y="22225"/>
                    </a:lnTo>
                    <a:close/>
                  </a:path>
                </a:pathLst>
              </a:custGeom>
              <a:solidFill>
                <a:srgbClr val="090F10"/>
              </a:solidFill>
            </p:spPr>
            <p:txBody>
              <a:bodyPr/>
              <a:lstStyle/>
              <a:p>
                <a:endParaRPr lang="en-NZ"/>
              </a:p>
            </p:txBody>
          </p:sp>
        </p:grpSp>
        <p:grpSp>
          <p:nvGrpSpPr>
            <p:cNvPr id="190" name="Group 190"/>
            <p:cNvGrpSpPr>
              <a:grpSpLocks noChangeAspect="1"/>
            </p:cNvGrpSpPr>
            <p:nvPr/>
          </p:nvGrpSpPr>
          <p:grpSpPr>
            <a:xfrm>
              <a:off x="4497731" y="4213060"/>
              <a:ext cx="4441106" cy="4441159"/>
              <a:chOff x="0" y="0"/>
              <a:chExt cx="2407730" cy="2407755"/>
            </a:xfrm>
          </p:grpSpPr>
          <p:sp>
            <p:nvSpPr>
              <p:cNvPr id="191" name="Freeform 191"/>
              <p:cNvSpPr/>
              <p:nvPr/>
            </p:nvSpPr>
            <p:spPr>
              <a:xfrm>
                <a:off x="67945" y="67945"/>
                <a:ext cx="2271776" cy="2271776"/>
              </a:xfrm>
              <a:custGeom>
                <a:avLst/>
                <a:gdLst/>
                <a:ahLst/>
                <a:cxnLst/>
                <a:rect l="l" t="t" r="r" b="b"/>
                <a:pathLst>
                  <a:path w="2271776" h="2271776">
                    <a:moveTo>
                      <a:pt x="1135888" y="2048256"/>
                    </a:moveTo>
                    <a:cubicBezTo>
                      <a:pt x="631952" y="2048256"/>
                      <a:pt x="223520" y="1639824"/>
                      <a:pt x="223520" y="1135888"/>
                    </a:cubicBezTo>
                    <a:cubicBezTo>
                      <a:pt x="223520" y="631952"/>
                      <a:pt x="632079" y="223520"/>
                      <a:pt x="1135888" y="223520"/>
                    </a:cubicBezTo>
                    <a:cubicBezTo>
                      <a:pt x="1639697" y="223520"/>
                      <a:pt x="2048256" y="631952"/>
                      <a:pt x="2048256" y="1135888"/>
                    </a:cubicBezTo>
                    <a:cubicBezTo>
                      <a:pt x="2048256" y="1639824"/>
                      <a:pt x="1639824" y="2048256"/>
                      <a:pt x="1135888" y="2048256"/>
                    </a:cubicBezTo>
                    <a:moveTo>
                      <a:pt x="1135888" y="0"/>
                    </a:moveTo>
                    <a:cubicBezTo>
                      <a:pt x="508635" y="0"/>
                      <a:pt x="0" y="508635"/>
                      <a:pt x="0" y="1135888"/>
                    </a:cubicBezTo>
                    <a:cubicBezTo>
                      <a:pt x="0" y="1763141"/>
                      <a:pt x="508508" y="2271776"/>
                      <a:pt x="1135888" y="2271776"/>
                    </a:cubicBezTo>
                    <a:cubicBezTo>
                      <a:pt x="1763268" y="2271776"/>
                      <a:pt x="2271776" y="1763268"/>
                      <a:pt x="2271776" y="1135888"/>
                    </a:cubicBezTo>
                    <a:cubicBezTo>
                      <a:pt x="2271776" y="508508"/>
                      <a:pt x="1763268" y="0"/>
                      <a:pt x="1135888" y="0"/>
                    </a:cubicBezTo>
                  </a:path>
                </a:pathLst>
              </a:custGeom>
              <a:solidFill>
                <a:srgbClr val="090F10"/>
              </a:solidFill>
            </p:spPr>
            <p:txBody>
              <a:bodyPr/>
              <a:lstStyle/>
              <a:p>
                <a:endParaRPr lang="en-NZ"/>
              </a:p>
            </p:txBody>
          </p:sp>
          <p:sp>
            <p:nvSpPr>
              <p:cNvPr id="192" name="Freeform 192"/>
              <p:cNvSpPr/>
              <p:nvPr/>
            </p:nvSpPr>
            <p:spPr>
              <a:xfrm>
                <a:off x="63500" y="63373"/>
                <a:ext cx="2280539" cy="2280666"/>
              </a:xfrm>
              <a:custGeom>
                <a:avLst/>
                <a:gdLst/>
                <a:ahLst/>
                <a:cxnLst/>
                <a:rect l="l" t="t" r="r" b="b"/>
                <a:pathLst>
                  <a:path w="2280539" h="2280666">
                    <a:moveTo>
                      <a:pt x="1140333" y="2057400"/>
                    </a:moveTo>
                    <a:cubicBezTo>
                      <a:pt x="633984" y="2057400"/>
                      <a:pt x="223520" y="1646936"/>
                      <a:pt x="223520" y="1140587"/>
                    </a:cubicBezTo>
                    <a:lnTo>
                      <a:pt x="227965" y="1140587"/>
                    </a:lnTo>
                    <a:lnTo>
                      <a:pt x="223520" y="1140587"/>
                    </a:lnTo>
                    <a:cubicBezTo>
                      <a:pt x="223520" y="634238"/>
                      <a:pt x="633984" y="223774"/>
                      <a:pt x="1140333" y="223774"/>
                    </a:cubicBezTo>
                    <a:lnTo>
                      <a:pt x="1140333" y="228219"/>
                    </a:lnTo>
                    <a:lnTo>
                      <a:pt x="1140333" y="223774"/>
                    </a:lnTo>
                    <a:cubicBezTo>
                      <a:pt x="1646682" y="223774"/>
                      <a:pt x="2057146" y="634238"/>
                      <a:pt x="2057146" y="1140587"/>
                    </a:cubicBezTo>
                    <a:lnTo>
                      <a:pt x="2052701" y="1140587"/>
                    </a:lnTo>
                    <a:lnTo>
                      <a:pt x="2057146" y="1140587"/>
                    </a:lnTo>
                    <a:cubicBezTo>
                      <a:pt x="2057146" y="1646936"/>
                      <a:pt x="1646682" y="2057400"/>
                      <a:pt x="1140333" y="2057400"/>
                    </a:cubicBezTo>
                    <a:lnTo>
                      <a:pt x="1140333" y="2052955"/>
                    </a:lnTo>
                    <a:lnTo>
                      <a:pt x="1140333" y="2057400"/>
                    </a:lnTo>
                    <a:moveTo>
                      <a:pt x="1140333" y="2048383"/>
                    </a:moveTo>
                    <a:cubicBezTo>
                      <a:pt x="1641729" y="2048383"/>
                      <a:pt x="2048256" y="1641856"/>
                      <a:pt x="2048256" y="1140460"/>
                    </a:cubicBezTo>
                    <a:cubicBezTo>
                      <a:pt x="2048256" y="639064"/>
                      <a:pt x="1641729" y="232664"/>
                      <a:pt x="1140333" y="232664"/>
                    </a:cubicBezTo>
                    <a:cubicBezTo>
                      <a:pt x="638937" y="232664"/>
                      <a:pt x="232410" y="639064"/>
                      <a:pt x="232410" y="1140587"/>
                    </a:cubicBezTo>
                    <a:cubicBezTo>
                      <a:pt x="232410" y="1642110"/>
                      <a:pt x="638937" y="2048510"/>
                      <a:pt x="1140333" y="2048510"/>
                    </a:cubicBezTo>
                    <a:close/>
                    <a:moveTo>
                      <a:pt x="1140333" y="9144"/>
                    </a:moveTo>
                    <a:cubicBezTo>
                      <a:pt x="515493" y="9144"/>
                      <a:pt x="9017" y="515620"/>
                      <a:pt x="9017" y="1140460"/>
                    </a:cubicBezTo>
                    <a:lnTo>
                      <a:pt x="4445" y="1140460"/>
                    </a:lnTo>
                    <a:lnTo>
                      <a:pt x="8890" y="1140460"/>
                    </a:lnTo>
                    <a:cubicBezTo>
                      <a:pt x="8890" y="1765300"/>
                      <a:pt x="515366" y="2271776"/>
                      <a:pt x="1140206" y="2271776"/>
                    </a:cubicBezTo>
                    <a:lnTo>
                      <a:pt x="1140206" y="2276221"/>
                    </a:lnTo>
                    <a:lnTo>
                      <a:pt x="1140206" y="2271776"/>
                    </a:lnTo>
                    <a:cubicBezTo>
                      <a:pt x="1765046" y="2271776"/>
                      <a:pt x="2271522" y="1765300"/>
                      <a:pt x="2271522" y="1140460"/>
                    </a:cubicBezTo>
                    <a:lnTo>
                      <a:pt x="2275967" y="1140460"/>
                    </a:lnTo>
                    <a:lnTo>
                      <a:pt x="2271522" y="1140460"/>
                    </a:lnTo>
                    <a:cubicBezTo>
                      <a:pt x="2271522" y="515620"/>
                      <a:pt x="1765046" y="9144"/>
                      <a:pt x="1140206" y="9144"/>
                    </a:cubicBezTo>
                    <a:lnTo>
                      <a:pt x="1140206" y="4572"/>
                    </a:lnTo>
                    <a:lnTo>
                      <a:pt x="1140206" y="9017"/>
                    </a:lnTo>
                    <a:moveTo>
                      <a:pt x="1140206" y="0"/>
                    </a:moveTo>
                    <a:cubicBezTo>
                      <a:pt x="1769999" y="0"/>
                      <a:pt x="2280539" y="510540"/>
                      <a:pt x="2280539" y="1140333"/>
                    </a:cubicBezTo>
                    <a:cubicBezTo>
                      <a:pt x="2280539" y="1770126"/>
                      <a:pt x="1769999" y="2280666"/>
                      <a:pt x="1140206" y="2280666"/>
                    </a:cubicBezTo>
                    <a:cubicBezTo>
                      <a:pt x="510413" y="2280666"/>
                      <a:pt x="0" y="1770380"/>
                      <a:pt x="0" y="1140460"/>
                    </a:cubicBezTo>
                    <a:cubicBezTo>
                      <a:pt x="0" y="510540"/>
                      <a:pt x="510540" y="127"/>
                      <a:pt x="1140333" y="127"/>
                    </a:cubicBezTo>
                    <a:close/>
                  </a:path>
                </a:pathLst>
              </a:custGeom>
              <a:solidFill>
                <a:srgbClr val="FFFFFF"/>
              </a:solidFill>
            </p:spPr>
            <p:txBody>
              <a:bodyPr/>
              <a:lstStyle/>
              <a:p>
                <a:endParaRPr lang="en-NZ"/>
              </a:p>
            </p:txBody>
          </p:sp>
        </p:grpSp>
        <p:grpSp>
          <p:nvGrpSpPr>
            <p:cNvPr id="193" name="Group 193"/>
            <p:cNvGrpSpPr>
              <a:grpSpLocks noChangeAspect="1"/>
            </p:cNvGrpSpPr>
            <p:nvPr/>
          </p:nvGrpSpPr>
          <p:grpSpPr>
            <a:xfrm>
              <a:off x="8271828" y="11992445"/>
              <a:ext cx="374801" cy="175691"/>
              <a:chOff x="0" y="0"/>
              <a:chExt cx="203200" cy="95250"/>
            </a:xfrm>
          </p:grpSpPr>
          <p:sp>
            <p:nvSpPr>
              <p:cNvPr id="194" name="Freeform 194"/>
              <p:cNvSpPr/>
              <p:nvPr/>
            </p:nvSpPr>
            <p:spPr>
              <a:xfrm>
                <a:off x="0" y="0"/>
                <a:ext cx="203200" cy="95250"/>
              </a:xfrm>
              <a:custGeom>
                <a:avLst/>
                <a:gdLst/>
                <a:ahLst/>
                <a:cxnLst/>
                <a:rect l="l" t="t" r="r" b="b"/>
                <a:pathLst>
                  <a:path w="203200" h="95250">
                    <a:moveTo>
                      <a:pt x="196850" y="0"/>
                    </a:moveTo>
                    <a:lnTo>
                      <a:pt x="0" y="79375"/>
                    </a:lnTo>
                    <a:lnTo>
                      <a:pt x="15875" y="95250"/>
                    </a:lnTo>
                    <a:lnTo>
                      <a:pt x="203200" y="25400"/>
                    </a:lnTo>
                    <a:close/>
                  </a:path>
                </a:pathLst>
              </a:custGeom>
              <a:solidFill>
                <a:srgbClr val="090F10"/>
              </a:solidFill>
            </p:spPr>
            <p:txBody>
              <a:bodyPr/>
              <a:lstStyle/>
              <a:p>
                <a:endParaRPr lang="en-NZ"/>
              </a:p>
            </p:txBody>
          </p:sp>
        </p:grpSp>
        <p:grpSp>
          <p:nvGrpSpPr>
            <p:cNvPr id="195" name="Group 195"/>
            <p:cNvGrpSpPr>
              <a:grpSpLocks noChangeAspect="1"/>
            </p:cNvGrpSpPr>
            <p:nvPr/>
          </p:nvGrpSpPr>
          <p:grpSpPr>
            <a:xfrm>
              <a:off x="9384547" y="11512230"/>
              <a:ext cx="281105" cy="234248"/>
              <a:chOff x="0" y="0"/>
              <a:chExt cx="152400" cy="127000"/>
            </a:xfrm>
          </p:grpSpPr>
          <p:sp>
            <p:nvSpPr>
              <p:cNvPr id="196" name="Freeform 196"/>
              <p:cNvSpPr/>
              <p:nvPr/>
            </p:nvSpPr>
            <p:spPr>
              <a:xfrm>
                <a:off x="0" y="0"/>
                <a:ext cx="152400" cy="127000"/>
              </a:xfrm>
              <a:custGeom>
                <a:avLst/>
                <a:gdLst/>
                <a:ahLst/>
                <a:cxnLst/>
                <a:rect l="l" t="t" r="r" b="b"/>
                <a:pathLst>
                  <a:path w="152400" h="127000">
                    <a:moveTo>
                      <a:pt x="133350" y="0"/>
                    </a:moveTo>
                    <a:lnTo>
                      <a:pt x="0" y="120650"/>
                    </a:lnTo>
                    <a:lnTo>
                      <a:pt x="28575" y="127000"/>
                    </a:lnTo>
                    <a:lnTo>
                      <a:pt x="152400" y="25400"/>
                    </a:lnTo>
                    <a:close/>
                  </a:path>
                </a:pathLst>
              </a:custGeom>
              <a:solidFill>
                <a:srgbClr val="090F10"/>
              </a:solidFill>
            </p:spPr>
            <p:txBody>
              <a:bodyPr/>
              <a:lstStyle/>
              <a:p>
                <a:endParaRPr lang="en-NZ"/>
              </a:p>
            </p:txBody>
          </p:sp>
        </p:grpSp>
        <p:grpSp>
          <p:nvGrpSpPr>
            <p:cNvPr id="197" name="Group 197"/>
            <p:cNvGrpSpPr>
              <a:grpSpLocks noChangeAspect="1"/>
            </p:cNvGrpSpPr>
            <p:nvPr/>
          </p:nvGrpSpPr>
          <p:grpSpPr>
            <a:xfrm>
              <a:off x="10292287" y="11061285"/>
              <a:ext cx="199110" cy="111265"/>
              <a:chOff x="0" y="0"/>
              <a:chExt cx="107950" cy="60325"/>
            </a:xfrm>
          </p:grpSpPr>
          <p:sp>
            <p:nvSpPr>
              <p:cNvPr id="198" name="Freeform 198"/>
              <p:cNvSpPr/>
              <p:nvPr/>
            </p:nvSpPr>
            <p:spPr>
              <a:xfrm>
                <a:off x="0" y="0"/>
                <a:ext cx="107950" cy="60325"/>
              </a:xfrm>
              <a:custGeom>
                <a:avLst/>
                <a:gdLst/>
                <a:ahLst/>
                <a:cxnLst/>
                <a:rect l="l" t="t" r="r" b="b"/>
                <a:pathLst>
                  <a:path w="107950" h="60325">
                    <a:moveTo>
                      <a:pt x="0" y="60325"/>
                    </a:moveTo>
                    <a:lnTo>
                      <a:pt x="107950" y="0"/>
                    </a:lnTo>
                  </a:path>
                </a:pathLst>
              </a:custGeom>
              <a:solidFill>
                <a:srgbClr val="090F10"/>
              </a:solidFill>
            </p:spPr>
            <p:txBody>
              <a:bodyPr/>
              <a:lstStyle/>
              <a:p>
                <a:endParaRPr lang="en-NZ"/>
              </a:p>
            </p:txBody>
          </p:sp>
        </p:grpSp>
        <p:grpSp>
          <p:nvGrpSpPr>
            <p:cNvPr id="199" name="Group 199"/>
            <p:cNvGrpSpPr>
              <a:grpSpLocks noChangeAspect="1"/>
            </p:cNvGrpSpPr>
            <p:nvPr/>
          </p:nvGrpSpPr>
          <p:grpSpPr>
            <a:xfrm>
              <a:off x="11071176" y="10007141"/>
              <a:ext cx="351381" cy="433376"/>
              <a:chOff x="0" y="0"/>
              <a:chExt cx="190500" cy="234950"/>
            </a:xfrm>
          </p:grpSpPr>
          <p:sp>
            <p:nvSpPr>
              <p:cNvPr id="200" name="Freeform 200"/>
              <p:cNvSpPr/>
              <p:nvPr/>
            </p:nvSpPr>
            <p:spPr>
              <a:xfrm>
                <a:off x="0" y="0"/>
                <a:ext cx="190500" cy="234950"/>
              </a:xfrm>
              <a:custGeom>
                <a:avLst/>
                <a:gdLst/>
                <a:ahLst/>
                <a:cxnLst/>
                <a:rect l="l" t="t" r="r" b="b"/>
                <a:pathLst>
                  <a:path w="190500" h="234950">
                    <a:moveTo>
                      <a:pt x="190500" y="0"/>
                    </a:moveTo>
                    <a:lnTo>
                      <a:pt x="0" y="222250"/>
                    </a:lnTo>
                    <a:lnTo>
                      <a:pt x="22225" y="234950"/>
                    </a:lnTo>
                    <a:lnTo>
                      <a:pt x="190500" y="31750"/>
                    </a:lnTo>
                    <a:close/>
                  </a:path>
                </a:pathLst>
              </a:custGeom>
              <a:solidFill>
                <a:srgbClr val="090F10"/>
              </a:solidFill>
            </p:spPr>
            <p:txBody>
              <a:bodyPr/>
              <a:lstStyle/>
              <a:p>
                <a:endParaRPr lang="en-NZ"/>
              </a:p>
            </p:txBody>
          </p:sp>
        </p:grpSp>
        <p:grpSp>
          <p:nvGrpSpPr>
            <p:cNvPr id="201" name="Group 201"/>
            <p:cNvGrpSpPr>
              <a:grpSpLocks noChangeAspect="1"/>
            </p:cNvGrpSpPr>
            <p:nvPr/>
          </p:nvGrpSpPr>
          <p:grpSpPr>
            <a:xfrm>
              <a:off x="11697812" y="8988136"/>
              <a:ext cx="327962" cy="515353"/>
              <a:chOff x="0" y="0"/>
              <a:chExt cx="177800" cy="279400"/>
            </a:xfrm>
          </p:grpSpPr>
          <p:sp>
            <p:nvSpPr>
              <p:cNvPr id="202" name="Freeform 202"/>
              <p:cNvSpPr/>
              <p:nvPr/>
            </p:nvSpPr>
            <p:spPr>
              <a:xfrm>
                <a:off x="0" y="0"/>
                <a:ext cx="177800" cy="279400"/>
              </a:xfrm>
              <a:custGeom>
                <a:avLst/>
                <a:gdLst/>
                <a:ahLst/>
                <a:cxnLst/>
                <a:rect l="l" t="t" r="r" b="b"/>
                <a:pathLst>
                  <a:path w="177800" h="279400">
                    <a:moveTo>
                      <a:pt x="149225" y="0"/>
                    </a:moveTo>
                    <a:lnTo>
                      <a:pt x="0" y="269875"/>
                    </a:lnTo>
                    <a:lnTo>
                      <a:pt x="22225" y="279400"/>
                    </a:lnTo>
                    <a:lnTo>
                      <a:pt x="177800" y="9525"/>
                    </a:lnTo>
                    <a:close/>
                  </a:path>
                </a:pathLst>
              </a:custGeom>
              <a:solidFill>
                <a:srgbClr val="090F10"/>
              </a:solidFill>
            </p:spPr>
            <p:txBody>
              <a:bodyPr/>
              <a:lstStyle/>
              <a:p>
                <a:endParaRPr lang="en-NZ"/>
              </a:p>
            </p:txBody>
          </p:sp>
        </p:grpSp>
        <p:grpSp>
          <p:nvGrpSpPr>
            <p:cNvPr id="203" name="Group 203"/>
            <p:cNvGrpSpPr>
              <a:grpSpLocks noChangeAspect="1"/>
            </p:cNvGrpSpPr>
            <p:nvPr/>
          </p:nvGrpSpPr>
          <p:grpSpPr>
            <a:xfrm>
              <a:off x="11893022" y="3498790"/>
              <a:ext cx="187409" cy="620767"/>
              <a:chOff x="0" y="0"/>
              <a:chExt cx="101600" cy="336550"/>
            </a:xfrm>
          </p:grpSpPr>
          <p:sp>
            <p:nvSpPr>
              <p:cNvPr id="204" name="Freeform 204"/>
              <p:cNvSpPr/>
              <p:nvPr/>
            </p:nvSpPr>
            <p:spPr>
              <a:xfrm>
                <a:off x="0" y="0"/>
                <a:ext cx="101600" cy="336550"/>
              </a:xfrm>
              <a:custGeom>
                <a:avLst/>
                <a:gdLst/>
                <a:ahLst/>
                <a:cxnLst/>
                <a:rect l="l" t="t" r="r" b="b"/>
                <a:pathLst>
                  <a:path w="101600" h="336550">
                    <a:moveTo>
                      <a:pt x="57150" y="333375"/>
                    </a:moveTo>
                    <a:lnTo>
                      <a:pt x="41275" y="168275"/>
                    </a:lnTo>
                    <a:lnTo>
                      <a:pt x="12700" y="60325"/>
                    </a:lnTo>
                    <a:lnTo>
                      <a:pt x="0" y="0"/>
                    </a:lnTo>
                    <a:lnTo>
                      <a:pt x="38100" y="28575"/>
                    </a:lnTo>
                    <a:lnTo>
                      <a:pt x="88900" y="174625"/>
                    </a:lnTo>
                    <a:lnTo>
                      <a:pt x="101600" y="279400"/>
                    </a:lnTo>
                    <a:lnTo>
                      <a:pt x="82550" y="336550"/>
                    </a:lnTo>
                    <a:close/>
                  </a:path>
                </a:pathLst>
              </a:custGeom>
              <a:solidFill>
                <a:srgbClr val="090F10"/>
              </a:solidFill>
            </p:spPr>
            <p:txBody>
              <a:bodyPr/>
              <a:lstStyle/>
              <a:p>
                <a:endParaRPr lang="en-NZ"/>
              </a:p>
            </p:txBody>
          </p:sp>
        </p:grpSp>
        <p:grpSp>
          <p:nvGrpSpPr>
            <p:cNvPr id="205" name="Group 205"/>
            <p:cNvGrpSpPr>
              <a:grpSpLocks noChangeAspect="1"/>
            </p:cNvGrpSpPr>
            <p:nvPr/>
          </p:nvGrpSpPr>
          <p:grpSpPr>
            <a:xfrm>
              <a:off x="12242453" y="7875435"/>
              <a:ext cx="216679" cy="544641"/>
              <a:chOff x="0" y="0"/>
              <a:chExt cx="117475" cy="295275"/>
            </a:xfrm>
          </p:grpSpPr>
          <p:sp>
            <p:nvSpPr>
              <p:cNvPr id="206" name="Freeform 206"/>
              <p:cNvSpPr/>
              <p:nvPr/>
            </p:nvSpPr>
            <p:spPr>
              <a:xfrm>
                <a:off x="0" y="0"/>
                <a:ext cx="117475" cy="295275"/>
              </a:xfrm>
              <a:custGeom>
                <a:avLst/>
                <a:gdLst/>
                <a:ahLst/>
                <a:cxnLst/>
                <a:rect l="l" t="t" r="r" b="b"/>
                <a:pathLst>
                  <a:path w="117475" h="295275">
                    <a:moveTo>
                      <a:pt x="85725" y="0"/>
                    </a:moveTo>
                    <a:lnTo>
                      <a:pt x="0" y="282575"/>
                    </a:lnTo>
                    <a:lnTo>
                      <a:pt x="25400" y="295275"/>
                    </a:lnTo>
                    <a:lnTo>
                      <a:pt x="117475" y="3175"/>
                    </a:lnTo>
                    <a:close/>
                  </a:path>
                </a:pathLst>
              </a:custGeom>
              <a:solidFill>
                <a:srgbClr val="090F10"/>
              </a:solidFill>
            </p:spPr>
            <p:txBody>
              <a:bodyPr/>
              <a:lstStyle/>
              <a:p>
                <a:endParaRPr lang="en-NZ"/>
              </a:p>
            </p:txBody>
          </p:sp>
        </p:grpSp>
        <p:grpSp>
          <p:nvGrpSpPr>
            <p:cNvPr id="207" name="Group 207"/>
            <p:cNvGrpSpPr>
              <a:grpSpLocks noChangeAspect="1"/>
            </p:cNvGrpSpPr>
            <p:nvPr/>
          </p:nvGrpSpPr>
          <p:grpSpPr>
            <a:xfrm>
              <a:off x="12379632" y="4623209"/>
              <a:ext cx="175146" cy="468514"/>
              <a:chOff x="0" y="0"/>
              <a:chExt cx="94958" cy="254000"/>
            </a:xfrm>
          </p:grpSpPr>
          <p:sp>
            <p:nvSpPr>
              <p:cNvPr id="208" name="Freeform 208"/>
              <p:cNvSpPr/>
              <p:nvPr/>
            </p:nvSpPr>
            <p:spPr>
              <a:xfrm>
                <a:off x="0" y="0"/>
                <a:ext cx="94996" cy="254000"/>
              </a:xfrm>
              <a:custGeom>
                <a:avLst/>
                <a:gdLst/>
                <a:ahLst/>
                <a:cxnLst/>
                <a:rect l="l" t="t" r="r" b="b"/>
                <a:pathLst>
                  <a:path w="94996" h="254000">
                    <a:moveTo>
                      <a:pt x="94996" y="254000"/>
                    </a:moveTo>
                    <a:lnTo>
                      <a:pt x="36576" y="249174"/>
                    </a:lnTo>
                    <a:lnTo>
                      <a:pt x="0" y="0"/>
                    </a:lnTo>
                  </a:path>
                </a:pathLst>
              </a:custGeom>
              <a:solidFill>
                <a:srgbClr val="090F10"/>
              </a:solidFill>
            </p:spPr>
            <p:txBody>
              <a:bodyPr/>
              <a:lstStyle/>
              <a:p>
                <a:endParaRPr lang="en-NZ"/>
              </a:p>
            </p:txBody>
          </p:sp>
        </p:grpSp>
        <p:grpSp>
          <p:nvGrpSpPr>
            <p:cNvPr id="209" name="Group 209"/>
            <p:cNvGrpSpPr>
              <a:grpSpLocks noChangeAspect="1"/>
            </p:cNvGrpSpPr>
            <p:nvPr/>
          </p:nvGrpSpPr>
          <p:grpSpPr>
            <a:xfrm>
              <a:off x="12377155" y="6628032"/>
              <a:ext cx="445077" cy="908918"/>
              <a:chOff x="0" y="0"/>
              <a:chExt cx="241300" cy="492760"/>
            </a:xfrm>
          </p:grpSpPr>
          <p:sp>
            <p:nvSpPr>
              <p:cNvPr id="210" name="Freeform 210"/>
              <p:cNvSpPr/>
              <p:nvPr/>
            </p:nvSpPr>
            <p:spPr>
              <a:xfrm>
                <a:off x="63500" y="63500"/>
                <a:ext cx="114300" cy="311150"/>
              </a:xfrm>
              <a:custGeom>
                <a:avLst/>
                <a:gdLst/>
                <a:ahLst/>
                <a:cxnLst/>
                <a:rect l="l" t="t" r="r" b="b"/>
                <a:pathLst>
                  <a:path w="114300" h="311150">
                    <a:moveTo>
                      <a:pt x="92075" y="0"/>
                    </a:moveTo>
                    <a:lnTo>
                      <a:pt x="0" y="311150"/>
                    </a:lnTo>
                    <a:lnTo>
                      <a:pt x="19050" y="311150"/>
                    </a:lnTo>
                    <a:lnTo>
                      <a:pt x="114300" y="15875"/>
                    </a:lnTo>
                    <a:close/>
                  </a:path>
                </a:pathLst>
              </a:custGeom>
              <a:solidFill>
                <a:srgbClr val="090F10"/>
              </a:solidFill>
            </p:spPr>
            <p:txBody>
              <a:bodyPr/>
              <a:lstStyle/>
              <a:p>
                <a:endParaRPr lang="en-NZ"/>
              </a:p>
            </p:txBody>
          </p:sp>
          <p:sp>
            <p:nvSpPr>
              <p:cNvPr id="211" name="Freeform 211"/>
              <p:cNvSpPr/>
              <p:nvPr/>
            </p:nvSpPr>
            <p:spPr>
              <a:xfrm>
                <a:off x="70231" y="111506"/>
                <a:ext cx="75184" cy="317754"/>
              </a:xfrm>
              <a:custGeom>
                <a:avLst/>
                <a:gdLst/>
                <a:ahLst/>
                <a:cxnLst/>
                <a:rect l="l" t="t" r="r" b="b"/>
                <a:pathLst>
                  <a:path w="75184" h="317754">
                    <a:moveTo>
                      <a:pt x="42037" y="317754"/>
                    </a:moveTo>
                    <a:lnTo>
                      <a:pt x="0" y="296418"/>
                    </a:lnTo>
                    <a:lnTo>
                      <a:pt x="75184" y="0"/>
                    </a:lnTo>
                  </a:path>
                </a:pathLst>
              </a:custGeom>
              <a:solidFill>
                <a:srgbClr val="090F10"/>
              </a:solidFill>
            </p:spPr>
            <p:txBody>
              <a:bodyPr/>
              <a:lstStyle/>
              <a:p>
                <a:endParaRPr lang="en-NZ"/>
              </a:p>
            </p:txBody>
          </p:sp>
        </p:grpSp>
        <p:grpSp>
          <p:nvGrpSpPr>
            <p:cNvPr id="212" name="Group 212"/>
            <p:cNvGrpSpPr>
              <a:grpSpLocks noChangeAspect="1"/>
            </p:cNvGrpSpPr>
            <p:nvPr/>
          </p:nvGrpSpPr>
          <p:grpSpPr>
            <a:xfrm rot="-10800000">
              <a:off x="5035362" y="4750761"/>
              <a:ext cx="3365810" cy="3365757"/>
              <a:chOff x="0" y="0"/>
              <a:chExt cx="2433015" cy="2432977"/>
            </a:xfrm>
          </p:grpSpPr>
          <p:sp>
            <p:nvSpPr>
              <p:cNvPr id="213" name="Freeform 213"/>
              <p:cNvSpPr/>
              <p:nvPr/>
            </p:nvSpPr>
            <p:spPr>
              <a:xfrm>
                <a:off x="0" y="0"/>
                <a:ext cx="2433066" cy="2433066"/>
              </a:xfrm>
              <a:custGeom>
                <a:avLst/>
                <a:gdLst/>
                <a:ahLst/>
                <a:cxnLst/>
                <a:rect l="l" t="t" r="r" b="b"/>
                <a:pathLst>
                  <a:path w="2433066" h="2433066">
                    <a:moveTo>
                      <a:pt x="1216533" y="2432939"/>
                    </a:moveTo>
                    <a:cubicBezTo>
                      <a:pt x="1888363" y="2432939"/>
                      <a:pt x="2433066" y="1888363"/>
                      <a:pt x="2433066" y="1216406"/>
                    </a:cubicBezTo>
                    <a:cubicBezTo>
                      <a:pt x="2433066" y="544449"/>
                      <a:pt x="1888363" y="0"/>
                      <a:pt x="1216533" y="0"/>
                    </a:cubicBezTo>
                    <a:cubicBezTo>
                      <a:pt x="544703" y="0"/>
                      <a:pt x="0" y="544703"/>
                      <a:pt x="0" y="1216533"/>
                    </a:cubicBezTo>
                    <a:cubicBezTo>
                      <a:pt x="0" y="1888363"/>
                      <a:pt x="544703" y="2433066"/>
                      <a:pt x="1216533" y="2433066"/>
                    </a:cubicBezTo>
                    <a:close/>
                  </a:path>
                </a:pathLst>
              </a:custGeom>
              <a:blipFill>
                <a:blip r:embed="rId2"/>
                <a:stretch>
                  <a:fillRect l="-389552" t="-173918" r="-266963" b="-151621"/>
                </a:stretch>
              </a:blipFill>
            </p:spPr>
            <p:txBody>
              <a:bodyPr/>
              <a:lstStyle/>
              <a:p>
                <a:endParaRPr lang="en-NZ"/>
              </a:p>
            </p:txBody>
          </p:sp>
        </p:grpSp>
        <p:grpSp>
          <p:nvGrpSpPr>
            <p:cNvPr id="214" name="Group 214"/>
            <p:cNvGrpSpPr>
              <a:grpSpLocks noChangeAspect="1"/>
            </p:cNvGrpSpPr>
            <p:nvPr/>
          </p:nvGrpSpPr>
          <p:grpSpPr>
            <a:xfrm>
              <a:off x="5027087" y="4742451"/>
              <a:ext cx="3382377" cy="3382377"/>
              <a:chOff x="0" y="0"/>
              <a:chExt cx="1833740" cy="1833740"/>
            </a:xfrm>
          </p:grpSpPr>
          <p:sp>
            <p:nvSpPr>
              <p:cNvPr id="215" name="Freeform 215"/>
              <p:cNvSpPr/>
              <p:nvPr/>
            </p:nvSpPr>
            <p:spPr>
              <a:xfrm>
                <a:off x="0" y="0"/>
                <a:ext cx="1833626" cy="1833753"/>
              </a:xfrm>
              <a:custGeom>
                <a:avLst/>
                <a:gdLst/>
                <a:ahLst/>
                <a:cxnLst/>
                <a:rect l="l" t="t" r="r" b="b"/>
                <a:pathLst>
                  <a:path w="1833626" h="1833753">
                    <a:moveTo>
                      <a:pt x="916813" y="1833753"/>
                    </a:moveTo>
                    <a:cubicBezTo>
                      <a:pt x="410464" y="1833753"/>
                      <a:pt x="0" y="1423289"/>
                      <a:pt x="0" y="916813"/>
                    </a:cubicBezTo>
                    <a:lnTo>
                      <a:pt x="4445" y="916813"/>
                    </a:lnTo>
                    <a:lnTo>
                      <a:pt x="0" y="916813"/>
                    </a:lnTo>
                    <a:cubicBezTo>
                      <a:pt x="0" y="410464"/>
                      <a:pt x="410464" y="0"/>
                      <a:pt x="916813" y="0"/>
                    </a:cubicBezTo>
                    <a:lnTo>
                      <a:pt x="916813" y="4445"/>
                    </a:lnTo>
                    <a:lnTo>
                      <a:pt x="916813" y="0"/>
                    </a:lnTo>
                    <a:cubicBezTo>
                      <a:pt x="1423162" y="0"/>
                      <a:pt x="1833626" y="410464"/>
                      <a:pt x="1833626" y="916813"/>
                    </a:cubicBezTo>
                    <a:lnTo>
                      <a:pt x="1829181" y="916813"/>
                    </a:lnTo>
                    <a:lnTo>
                      <a:pt x="1833626" y="916813"/>
                    </a:lnTo>
                    <a:cubicBezTo>
                      <a:pt x="1833626" y="1423162"/>
                      <a:pt x="1423162" y="1833626"/>
                      <a:pt x="916813" y="1833626"/>
                    </a:cubicBezTo>
                    <a:lnTo>
                      <a:pt x="916813" y="1829181"/>
                    </a:lnTo>
                    <a:lnTo>
                      <a:pt x="916813" y="1833626"/>
                    </a:lnTo>
                    <a:moveTo>
                      <a:pt x="916813" y="1824609"/>
                    </a:moveTo>
                    <a:cubicBezTo>
                      <a:pt x="1418209" y="1824609"/>
                      <a:pt x="1824736" y="1418082"/>
                      <a:pt x="1824736" y="916686"/>
                    </a:cubicBezTo>
                    <a:cubicBezTo>
                      <a:pt x="1824736" y="415290"/>
                      <a:pt x="1418209" y="9017"/>
                      <a:pt x="916813" y="9017"/>
                    </a:cubicBezTo>
                    <a:cubicBezTo>
                      <a:pt x="415417" y="9017"/>
                      <a:pt x="9017" y="415417"/>
                      <a:pt x="9017" y="916813"/>
                    </a:cubicBezTo>
                    <a:cubicBezTo>
                      <a:pt x="9017" y="1418209"/>
                      <a:pt x="415544" y="1824736"/>
                      <a:pt x="916940" y="1824736"/>
                    </a:cubicBezTo>
                    <a:close/>
                  </a:path>
                </a:pathLst>
              </a:custGeom>
              <a:solidFill>
                <a:srgbClr val="FFFFFF"/>
              </a:solidFill>
            </p:spPr>
            <p:txBody>
              <a:bodyPr/>
              <a:lstStyle/>
              <a:p>
                <a:endParaRPr lang="en-NZ"/>
              </a:p>
            </p:txBody>
          </p:sp>
        </p:grpSp>
        <p:grpSp>
          <p:nvGrpSpPr>
            <p:cNvPr id="216" name="Group 216"/>
            <p:cNvGrpSpPr>
              <a:grpSpLocks noChangeAspect="1"/>
            </p:cNvGrpSpPr>
            <p:nvPr/>
          </p:nvGrpSpPr>
          <p:grpSpPr>
            <a:xfrm>
              <a:off x="13122047" y="318035"/>
              <a:ext cx="6624" cy="13025857"/>
              <a:chOff x="0" y="0"/>
              <a:chExt cx="3594" cy="7061924"/>
            </a:xfrm>
          </p:grpSpPr>
          <p:sp>
            <p:nvSpPr>
              <p:cNvPr id="217" name="Freeform 217"/>
              <p:cNvSpPr/>
              <p:nvPr/>
            </p:nvSpPr>
            <p:spPr>
              <a:xfrm>
                <a:off x="0" y="0"/>
                <a:ext cx="3556" cy="7061962"/>
              </a:xfrm>
              <a:custGeom>
                <a:avLst/>
                <a:gdLst/>
                <a:ahLst/>
                <a:cxnLst/>
                <a:rect l="l" t="t" r="r" b="b"/>
                <a:pathLst>
                  <a:path w="3556" h="7061962">
                    <a:moveTo>
                      <a:pt x="3556" y="0"/>
                    </a:moveTo>
                    <a:lnTo>
                      <a:pt x="3556" y="7061962"/>
                    </a:lnTo>
                    <a:lnTo>
                      <a:pt x="0" y="7061962"/>
                    </a:lnTo>
                    <a:lnTo>
                      <a:pt x="0" y="0"/>
                    </a:lnTo>
                    <a:close/>
                  </a:path>
                </a:pathLst>
              </a:custGeom>
              <a:solidFill>
                <a:srgbClr val="ED1C24"/>
              </a:solidFill>
            </p:spPr>
            <p:txBody>
              <a:bodyPr/>
              <a:lstStyle/>
              <a:p>
                <a:endParaRPr lang="en-NZ"/>
              </a:p>
            </p:txBody>
          </p:sp>
        </p:grpSp>
        <p:grpSp>
          <p:nvGrpSpPr>
            <p:cNvPr id="218" name="Group 218"/>
            <p:cNvGrpSpPr>
              <a:grpSpLocks noChangeAspect="1"/>
            </p:cNvGrpSpPr>
            <p:nvPr/>
          </p:nvGrpSpPr>
          <p:grpSpPr>
            <a:xfrm>
              <a:off x="13656463" y="2612361"/>
              <a:ext cx="5186104" cy="6624"/>
              <a:chOff x="0" y="0"/>
              <a:chExt cx="2811628" cy="3594"/>
            </a:xfrm>
          </p:grpSpPr>
          <p:sp>
            <p:nvSpPr>
              <p:cNvPr id="219" name="Freeform 219"/>
              <p:cNvSpPr/>
              <p:nvPr/>
            </p:nvSpPr>
            <p:spPr>
              <a:xfrm>
                <a:off x="0" y="0"/>
                <a:ext cx="2811653" cy="3556"/>
              </a:xfrm>
              <a:custGeom>
                <a:avLst/>
                <a:gdLst/>
                <a:ahLst/>
                <a:cxnLst/>
                <a:rect l="l" t="t" r="r" b="b"/>
                <a:pathLst>
                  <a:path w="2811653" h="3556">
                    <a:moveTo>
                      <a:pt x="0" y="0"/>
                    </a:moveTo>
                    <a:lnTo>
                      <a:pt x="2811653" y="0"/>
                    </a:lnTo>
                    <a:lnTo>
                      <a:pt x="2811653" y="3556"/>
                    </a:lnTo>
                    <a:lnTo>
                      <a:pt x="0" y="3556"/>
                    </a:lnTo>
                    <a:close/>
                  </a:path>
                </a:pathLst>
              </a:custGeom>
              <a:solidFill>
                <a:srgbClr val="ED1C24"/>
              </a:solidFill>
            </p:spPr>
            <p:txBody>
              <a:bodyPr/>
              <a:lstStyle/>
              <a:p>
                <a:endParaRPr lang="en-NZ"/>
              </a:p>
            </p:txBody>
          </p:sp>
        </p:grpSp>
        <p:grpSp>
          <p:nvGrpSpPr>
            <p:cNvPr id="220" name="Group 220"/>
            <p:cNvGrpSpPr>
              <a:grpSpLocks noChangeAspect="1"/>
            </p:cNvGrpSpPr>
            <p:nvPr/>
          </p:nvGrpSpPr>
          <p:grpSpPr>
            <a:xfrm>
              <a:off x="13656463" y="3496611"/>
              <a:ext cx="5186104" cy="6624"/>
              <a:chOff x="0" y="0"/>
              <a:chExt cx="2811628" cy="3594"/>
            </a:xfrm>
          </p:grpSpPr>
          <p:sp>
            <p:nvSpPr>
              <p:cNvPr id="221" name="Freeform 221"/>
              <p:cNvSpPr/>
              <p:nvPr/>
            </p:nvSpPr>
            <p:spPr>
              <a:xfrm>
                <a:off x="0" y="0"/>
                <a:ext cx="2811653" cy="3556"/>
              </a:xfrm>
              <a:custGeom>
                <a:avLst/>
                <a:gdLst/>
                <a:ahLst/>
                <a:cxnLst/>
                <a:rect l="l" t="t" r="r" b="b"/>
                <a:pathLst>
                  <a:path w="2811653" h="3556">
                    <a:moveTo>
                      <a:pt x="0" y="0"/>
                    </a:moveTo>
                    <a:lnTo>
                      <a:pt x="2811653" y="0"/>
                    </a:lnTo>
                    <a:lnTo>
                      <a:pt x="2811653" y="3556"/>
                    </a:lnTo>
                    <a:lnTo>
                      <a:pt x="0" y="3556"/>
                    </a:lnTo>
                    <a:close/>
                  </a:path>
                </a:pathLst>
              </a:custGeom>
              <a:solidFill>
                <a:srgbClr val="ED1C24"/>
              </a:solidFill>
            </p:spPr>
            <p:txBody>
              <a:bodyPr/>
              <a:lstStyle/>
              <a:p>
                <a:endParaRPr lang="en-NZ"/>
              </a:p>
            </p:txBody>
          </p:sp>
        </p:grpSp>
        <p:grpSp>
          <p:nvGrpSpPr>
            <p:cNvPr id="222" name="Group 222"/>
            <p:cNvGrpSpPr>
              <a:grpSpLocks noChangeAspect="1"/>
            </p:cNvGrpSpPr>
            <p:nvPr/>
          </p:nvGrpSpPr>
          <p:grpSpPr>
            <a:xfrm>
              <a:off x="6933646" y="412381"/>
              <a:ext cx="624668" cy="624685"/>
              <a:chOff x="0" y="0"/>
              <a:chExt cx="451548" cy="451561"/>
            </a:xfrm>
          </p:grpSpPr>
          <p:sp>
            <p:nvSpPr>
              <p:cNvPr id="223" name="Freeform 223"/>
              <p:cNvSpPr/>
              <p:nvPr/>
            </p:nvSpPr>
            <p:spPr>
              <a:xfrm>
                <a:off x="0" y="0"/>
                <a:ext cx="451485" cy="451612"/>
              </a:xfrm>
              <a:custGeom>
                <a:avLst/>
                <a:gdLst/>
                <a:ahLst/>
                <a:cxnLst/>
                <a:rect l="l" t="t" r="r" b="b"/>
                <a:pathLst>
                  <a:path w="451485" h="451612">
                    <a:moveTo>
                      <a:pt x="225806" y="0"/>
                    </a:moveTo>
                    <a:cubicBezTo>
                      <a:pt x="101092" y="0"/>
                      <a:pt x="0" y="101092"/>
                      <a:pt x="0" y="225806"/>
                    </a:cubicBezTo>
                    <a:cubicBezTo>
                      <a:pt x="0" y="350520"/>
                      <a:pt x="101092" y="451612"/>
                      <a:pt x="225806" y="451612"/>
                    </a:cubicBezTo>
                    <a:cubicBezTo>
                      <a:pt x="350520" y="451612"/>
                      <a:pt x="451485" y="350520"/>
                      <a:pt x="451485" y="225806"/>
                    </a:cubicBezTo>
                    <a:cubicBezTo>
                      <a:pt x="451485" y="101092"/>
                      <a:pt x="350393" y="0"/>
                      <a:pt x="225806" y="0"/>
                    </a:cubicBezTo>
                    <a:close/>
                  </a:path>
                </a:pathLst>
              </a:custGeom>
              <a:blipFill>
                <a:blip r:embed="rId76"/>
                <a:stretch>
                  <a:fillRect l="-2436" t="-2196" r="-2391" b="-1946"/>
                </a:stretch>
              </a:blipFill>
            </p:spPr>
            <p:txBody>
              <a:bodyPr/>
              <a:lstStyle/>
              <a:p>
                <a:endParaRPr lang="en-NZ"/>
              </a:p>
            </p:txBody>
          </p:sp>
        </p:grpSp>
        <p:grpSp>
          <p:nvGrpSpPr>
            <p:cNvPr id="224" name="Group 224"/>
            <p:cNvGrpSpPr>
              <a:grpSpLocks noChangeAspect="1"/>
            </p:cNvGrpSpPr>
            <p:nvPr/>
          </p:nvGrpSpPr>
          <p:grpSpPr>
            <a:xfrm>
              <a:off x="5823615" y="418530"/>
              <a:ext cx="624668" cy="624668"/>
              <a:chOff x="0" y="0"/>
              <a:chExt cx="451548" cy="451548"/>
            </a:xfrm>
          </p:grpSpPr>
          <p:sp>
            <p:nvSpPr>
              <p:cNvPr id="225" name="Freeform 225"/>
              <p:cNvSpPr/>
              <p:nvPr/>
            </p:nvSpPr>
            <p:spPr>
              <a:xfrm>
                <a:off x="0" y="0"/>
                <a:ext cx="451485" cy="451485"/>
              </a:xfrm>
              <a:custGeom>
                <a:avLst/>
                <a:gdLst/>
                <a:ahLst/>
                <a:cxnLst/>
                <a:rect l="l" t="t" r="r" b="b"/>
                <a:pathLst>
                  <a:path w="451485" h="451485">
                    <a:moveTo>
                      <a:pt x="225806" y="0"/>
                    </a:moveTo>
                    <a:cubicBezTo>
                      <a:pt x="101092" y="0"/>
                      <a:pt x="0" y="101092"/>
                      <a:pt x="0" y="225806"/>
                    </a:cubicBezTo>
                    <a:cubicBezTo>
                      <a:pt x="0" y="350520"/>
                      <a:pt x="101092" y="451485"/>
                      <a:pt x="225806" y="451485"/>
                    </a:cubicBezTo>
                    <a:cubicBezTo>
                      <a:pt x="350520" y="451485"/>
                      <a:pt x="451485" y="350520"/>
                      <a:pt x="451485" y="225806"/>
                    </a:cubicBezTo>
                    <a:cubicBezTo>
                      <a:pt x="451485" y="101092"/>
                      <a:pt x="350393" y="0"/>
                      <a:pt x="225806" y="0"/>
                    </a:cubicBezTo>
                    <a:close/>
                  </a:path>
                </a:pathLst>
              </a:custGeom>
              <a:blipFill>
                <a:blip r:embed="rId77"/>
                <a:stretch>
                  <a:fillRect l="-1639" t="-1572" r="-1496" b="-2599"/>
                </a:stretch>
              </a:blipFill>
            </p:spPr>
            <p:txBody>
              <a:bodyPr/>
              <a:lstStyle/>
              <a:p>
                <a:endParaRPr lang="en-NZ"/>
              </a:p>
            </p:txBody>
          </p:sp>
        </p:grpSp>
        <p:grpSp>
          <p:nvGrpSpPr>
            <p:cNvPr id="226" name="Group 226"/>
            <p:cNvGrpSpPr>
              <a:grpSpLocks noChangeAspect="1"/>
            </p:cNvGrpSpPr>
            <p:nvPr/>
          </p:nvGrpSpPr>
          <p:grpSpPr>
            <a:xfrm>
              <a:off x="4795334" y="628515"/>
              <a:ext cx="624685" cy="624668"/>
              <a:chOff x="0" y="0"/>
              <a:chExt cx="451561" cy="451548"/>
            </a:xfrm>
          </p:grpSpPr>
          <p:sp>
            <p:nvSpPr>
              <p:cNvPr id="227" name="Freeform 227"/>
              <p:cNvSpPr/>
              <p:nvPr/>
            </p:nvSpPr>
            <p:spPr>
              <a:xfrm>
                <a:off x="0" y="0"/>
                <a:ext cx="451612" cy="451485"/>
              </a:xfrm>
              <a:custGeom>
                <a:avLst/>
                <a:gdLst/>
                <a:ahLst/>
                <a:cxnLst/>
                <a:rect l="l" t="t" r="r" b="b"/>
                <a:pathLst>
                  <a:path w="451612" h="451485">
                    <a:moveTo>
                      <a:pt x="225806" y="0"/>
                    </a:moveTo>
                    <a:cubicBezTo>
                      <a:pt x="101092" y="0"/>
                      <a:pt x="0" y="101092"/>
                      <a:pt x="0" y="225806"/>
                    </a:cubicBezTo>
                    <a:cubicBezTo>
                      <a:pt x="0" y="350520"/>
                      <a:pt x="101092" y="451485"/>
                      <a:pt x="225806" y="451485"/>
                    </a:cubicBezTo>
                    <a:cubicBezTo>
                      <a:pt x="350520" y="451485"/>
                      <a:pt x="451612" y="350393"/>
                      <a:pt x="451612" y="225679"/>
                    </a:cubicBezTo>
                    <a:cubicBezTo>
                      <a:pt x="451612" y="100965"/>
                      <a:pt x="350520" y="0"/>
                      <a:pt x="225806" y="0"/>
                    </a:cubicBezTo>
                    <a:close/>
                  </a:path>
                </a:pathLst>
              </a:custGeom>
              <a:blipFill>
                <a:blip r:embed="rId78"/>
                <a:stretch>
                  <a:fillRect l="-1212" t="-1856" r="-1895" b="-2315"/>
                </a:stretch>
              </a:blipFill>
            </p:spPr>
            <p:txBody>
              <a:bodyPr/>
              <a:lstStyle/>
              <a:p>
                <a:endParaRPr lang="en-NZ"/>
              </a:p>
            </p:txBody>
          </p:sp>
        </p:grpSp>
        <p:grpSp>
          <p:nvGrpSpPr>
            <p:cNvPr id="228" name="Group 228"/>
            <p:cNvGrpSpPr>
              <a:grpSpLocks noChangeAspect="1"/>
            </p:cNvGrpSpPr>
            <p:nvPr/>
          </p:nvGrpSpPr>
          <p:grpSpPr>
            <a:xfrm>
              <a:off x="3784094" y="1041863"/>
              <a:ext cx="624685" cy="624668"/>
              <a:chOff x="0" y="0"/>
              <a:chExt cx="451561" cy="451548"/>
            </a:xfrm>
          </p:grpSpPr>
          <p:sp>
            <p:nvSpPr>
              <p:cNvPr id="229" name="Freeform 229"/>
              <p:cNvSpPr/>
              <p:nvPr/>
            </p:nvSpPr>
            <p:spPr>
              <a:xfrm>
                <a:off x="0" y="0"/>
                <a:ext cx="451612" cy="451485"/>
              </a:xfrm>
              <a:custGeom>
                <a:avLst/>
                <a:gdLst/>
                <a:ahLst/>
                <a:cxnLst/>
                <a:rect l="l" t="t" r="r" b="b"/>
                <a:pathLst>
                  <a:path w="451612" h="451485">
                    <a:moveTo>
                      <a:pt x="225806" y="0"/>
                    </a:moveTo>
                    <a:cubicBezTo>
                      <a:pt x="101092" y="0"/>
                      <a:pt x="0" y="101092"/>
                      <a:pt x="0" y="225806"/>
                    </a:cubicBezTo>
                    <a:cubicBezTo>
                      <a:pt x="0" y="350520"/>
                      <a:pt x="101092" y="451485"/>
                      <a:pt x="225806" y="451485"/>
                    </a:cubicBezTo>
                    <a:cubicBezTo>
                      <a:pt x="350520" y="451485"/>
                      <a:pt x="451612" y="350520"/>
                      <a:pt x="451612" y="225806"/>
                    </a:cubicBezTo>
                    <a:cubicBezTo>
                      <a:pt x="451612" y="101092"/>
                      <a:pt x="350520" y="0"/>
                      <a:pt x="225806" y="0"/>
                    </a:cubicBezTo>
                    <a:close/>
                  </a:path>
                </a:pathLst>
              </a:custGeom>
              <a:blipFill>
                <a:blip r:embed="rId79"/>
                <a:stretch>
                  <a:fillRect l="-1566" t="-1308" r="-1541" b="-1127"/>
                </a:stretch>
              </a:blipFill>
            </p:spPr>
            <p:txBody>
              <a:bodyPr/>
              <a:lstStyle/>
              <a:p>
                <a:endParaRPr lang="en-NZ"/>
              </a:p>
            </p:txBody>
          </p:sp>
        </p:grpSp>
        <p:grpSp>
          <p:nvGrpSpPr>
            <p:cNvPr id="230" name="Group 230"/>
            <p:cNvGrpSpPr>
              <a:grpSpLocks noChangeAspect="1"/>
            </p:cNvGrpSpPr>
            <p:nvPr/>
          </p:nvGrpSpPr>
          <p:grpSpPr>
            <a:xfrm>
              <a:off x="2854954" y="1628968"/>
              <a:ext cx="624685" cy="624685"/>
              <a:chOff x="0" y="0"/>
              <a:chExt cx="451561" cy="451561"/>
            </a:xfrm>
          </p:grpSpPr>
          <p:sp>
            <p:nvSpPr>
              <p:cNvPr id="231" name="Freeform 231"/>
              <p:cNvSpPr/>
              <p:nvPr/>
            </p:nvSpPr>
            <p:spPr>
              <a:xfrm>
                <a:off x="0" y="0"/>
                <a:ext cx="451612" cy="451612"/>
              </a:xfrm>
              <a:custGeom>
                <a:avLst/>
                <a:gdLst/>
                <a:ahLst/>
                <a:cxnLst/>
                <a:rect l="l" t="t" r="r" b="b"/>
                <a:pathLst>
                  <a:path w="451612" h="451612">
                    <a:moveTo>
                      <a:pt x="225806" y="0"/>
                    </a:moveTo>
                    <a:cubicBezTo>
                      <a:pt x="101092" y="0"/>
                      <a:pt x="0" y="101092"/>
                      <a:pt x="0" y="225806"/>
                    </a:cubicBezTo>
                    <a:cubicBezTo>
                      <a:pt x="0" y="350520"/>
                      <a:pt x="101092" y="451612"/>
                      <a:pt x="225806" y="451612"/>
                    </a:cubicBezTo>
                    <a:cubicBezTo>
                      <a:pt x="350520" y="451612"/>
                      <a:pt x="451612" y="350520"/>
                      <a:pt x="451612" y="225806"/>
                    </a:cubicBezTo>
                    <a:cubicBezTo>
                      <a:pt x="451612" y="101092"/>
                      <a:pt x="350393" y="0"/>
                      <a:pt x="225806" y="0"/>
                    </a:cubicBezTo>
                    <a:close/>
                  </a:path>
                </a:pathLst>
              </a:custGeom>
              <a:blipFill>
                <a:blip r:embed="rId80"/>
                <a:stretch>
                  <a:fillRect l="-2356" t="-2156" r="-2440" b="-1985"/>
                </a:stretch>
              </a:blipFill>
            </p:spPr>
            <p:txBody>
              <a:bodyPr/>
              <a:lstStyle/>
              <a:p>
                <a:endParaRPr lang="en-NZ"/>
              </a:p>
            </p:txBody>
          </p:sp>
        </p:grpSp>
        <p:grpSp>
          <p:nvGrpSpPr>
            <p:cNvPr id="232" name="Group 232"/>
            <p:cNvGrpSpPr>
              <a:grpSpLocks noChangeAspect="1"/>
            </p:cNvGrpSpPr>
            <p:nvPr/>
          </p:nvGrpSpPr>
          <p:grpSpPr>
            <a:xfrm>
              <a:off x="2081090" y="2401831"/>
              <a:ext cx="640287" cy="640304"/>
              <a:chOff x="0" y="0"/>
              <a:chExt cx="462839" cy="462852"/>
            </a:xfrm>
          </p:grpSpPr>
          <p:sp>
            <p:nvSpPr>
              <p:cNvPr id="233" name="Freeform 233"/>
              <p:cNvSpPr/>
              <p:nvPr/>
            </p:nvSpPr>
            <p:spPr>
              <a:xfrm>
                <a:off x="0" y="0"/>
                <a:ext cx="462788" cy="462915"/>
              </a:xfrm>
              <a:custGeom>
                <a:avLst/>
                <a:gdLst/>
                <a:ahLst/>
                <a:cxnLst/>
                <a:rect l="l" t="t" r="r" b="b"/>
                <a:pathLst>
                  <a:path w="462788" h="462915">
                    <a:moveTo>
                      <a:pt x="231394" y="0"/>
                    </a:moveTo>
                    <a:cubicBezTo>
                      <a:pt x="103632" y="0"/>
                      <a:pt x="0" y="103632"/>
                      <a:pt x="0" y="231394"/>
                    </a:cubicBezTo>
                    <a:cubicBezTo>
                      <a:pt x="0" y="359156"/>
                      <a:pt x="103632" y="462915"/>
                      <a:pt x="231394" y="462915"/>
                    </a:cubicBezTo>
                    <a:cubicBezTo>
                      <a:pt x="359156" y="462915"/>
                      <a:pt x="462788" y="359283"/>
                      <a:pt x="462788" y="231521"/>
                    </a:cubicBezTo>
                    <a:cubicBezTo>
                      <a:pt x="462788" y="147193"/>
                      <a:pt x="417703" y="73279"/>
                      <a:pt x="350139" y="32893"/>
                    </a:cubicBezTo>
                    <a:cubicBezTo>
                      <a:pt x="315468" y="11938"/>
                      <a:pt x="274828" y="0"/>
                      <a:pt x="231394" y="0"/>
                    </a:cubicBezTo>
                    <a:close/>
                  </a:path>
                </a:pathLst>
              </a:custGeom>
              <a:blipFill>
                <a:blip r:embed="rId81"/>
                <a:stretch>
                  <a:fillRect l="-2434" t="-1577" r="-2390" b="-2562"/>
                </a:stretch>
              </a:blipFill>
            </p:spPr>
            <p:txBody>
              <a:bodyPr/>
              <a:lstStyle/>
              <a:p>
                <a:endParaRPr lang="en-NZ"/>
              </a:p>
            </p:txBody>
          </p:sp>
        </p:grpSp>
        <p:grpSp>
          <p:nvGrpSpPr>
            <p:cNvPr id="234" name="Group 234"/>
            <p:cNvGrpSpPr>
              <a:grpSpLocks noChangeAspect="1"/>
            </p:cNvGrpSpPr>
            <p:nvPr/>
          </p:nvGrpSpPr>
          <p:grpSpPr>
            <a:xfrm>
              <a:off x="1032885" y="4439244"/>
              <a:ext cx="492074" cy="624668"/>
              <a:chOff x="0" y="0"/>
              <a:chExt cx="355702" cy="451548"/>
            </a:xfrm>
          </p:grpSpPr>
          <p:sp>
            <p:nvSpPr>
              <p:cNvPr id="235" name="Freeform 235"/>
              <p:cNvSpPr/>
              <p:nvPr/>
            </p:nvSpPr>
            <p:spPr>
              <a:xfrm>
                <a:off x="0" y="0"/>
                <a:ext cx="355727" cy="451485"/>
              </a:xfrm>
              <a:custGeom>
                <a:avLst/>
                <a:gdLst/>
                <a:ahLst/>
                <a:cxnLst/>
                <a:rect l="l" t="t" r="r" b="b"/>
                <a:pathLst>
                  <a:path w="355727" h="451485">
                    <a:moveTo>
                      <a:pt x="225806" y="0"/>
                    </a:moveTo>
                    <a:cubicBezTo>
                      <a:pt x="101092" y="0"/>
                      <a:pt x="0" y="101092"/>
                      <a:pt x="0" y="225806"/>
                    </a:cubicBezTo>
                    <a:cubicBezTo>
                      <a:pt x="0" y="350520"/>
                      <a:pt x="101092" y="451485"/>
                      <a:pt x="225806" y="451485"/>
                    </a:cubicBezTo>
                    <a:cubicBezTo>
                      <a:pt x="274193" y="451485"/>
                      <a:pt x="319024" y="436245"/>
                      <a:pt x="355727" y="410337"/>
                    </a:cubicBezTo>
                    <a:lnTo>
                      <a:pt x="355727" y="41148"/>
                    </a:lnTo>
                    <a:cubicBezTo>
                      <a:pt x="318897" y="15240"/>
                      <a:pt x="274193" y="0"/>
                      <a:pt x="225806" y="0"/>
                    </a:cubicBezTo>
                    <a:close/>
                  </a:path>
                </a:pathLst>
              </a:custGeom>
              <a:blipFill>
                <a:blip r:embed="rId82"/>
                <a:stretch>
                  <a:fillRect l="-3009" t="-1218" r="-2142" b="-1218"/>
                </a:stretch>
              </a:blipFill>
            </p:spPr>
            <p:txBody>
              <a:bodyPr/>
              <a:lstStyle/>
              <a:p>
                <a:endParaRPr lang="en-NZ"/>
              </a:p>
            </p:txBody>
          </p:sp>
        </p:grpSp>
        <p:grpSp>
          <p:nvGrpSpPr>
            <p:cNvPr id="236" name="Group 236"/>
            <p:cNvGrpSpPr>
              <a:grpSpLocks noChangeAspect="1"/>
            </p:cNvGrpSpPr>
            <p:nvPr/>
          </p:nvGrpSpPr>
          <p:grpSpPr>
            <a:xfrm>
              <a:off x="1452030" y="8823830"/>
              <a:ext cx="624685" cy="624685"/>
              <a:chOff x="0" y="0"/>
              <a:chExt cx="451561" cy="451561"/>
            </a:xfrm>
          </p:grpSpPr>
          <p:sp>
            <p:nvSpPr>
              <p:cNvPr id="237" name="Freeform 237"/>
              <p:cNvSpPr/>
              <p:nvPr/>
            </p:nvSpPr>
            <p:spPr>
              <a:xfrm>
                <a:off x="0" y="0"/>
                <a:ext cx="451612" cy="451612"/>
              </a:xfrm>
              <a:custGeom>
                <a:avLst/>
                <a:gdLst/>
                <a:ahLst/>
                <a:cxnLst/>
                <a:rect l="l" t="t" r="r" b="b"/>
                <a:pathLst>
                  <a:path w="451612" h="451612">
                    <a:moveTo>
                      <a:pt x="225806" y="0"/>
                    </a:moveTo>
                    <a:cubicBezTo>
                      <a:pt x="101092" y="0"/>
                      <a:pt x="0" y="101092"/>
                      <a:pt x="0" y="225806"/>
                    </a:cubicBezTo>
                    <a:cubicBezTo>
                      <a:pt x="0" y="350520"/>
                      <a:pt x="101092" y="451612"/>
                      <a:pt x="225806" y="451612"/>
                    </a:cubicBezTo>
                    <a:cubicBezTo>
                      <a:pt x="350520" y="451612"/>
                      <a:pt x="451612" y="350520"/>
                      <a:pt x="451612" y="225806"/>
                    </a:cubicBezTo>
                    <a:cubicBezTo>
                      <a:pt x="451612" y="101092"/>
                      <a:pt x="350520" y="0"/>
                      <a:pt x="225806" y="0"/>
                    </a:cubicBezTo>
                    <a:close/>
                  </a:path>
                </a:pathLst>
              </a:custGeom>
              <a:blipFill>
                <a:blip r:embed="rId83"/>
                <a:stretch>
                  <a:fillRect l="-2221" t="-1012" r="-885" b="-1394"/>
                </a:stretch>
              </a:blipFill>
            </p:spPr>
            <p:txBody>
              <a:bodyPr/>
              <a:lstStyle/>
              <a:p>
                <a:endParaRPr lang="en-NZ"/>
              </a:p>
            </p:txBody>
          </p:sp>
        </p:grpSp>
        <p:grpSp>
          <p:nvGrpSpPr>
            <p:cNvPr id="238" name="Group 238"/>
            <p:cNvGrpSpPr>
              <a:grpSpLocks noChangeAspect="1"/>
            </p:cNvGrpSpPr>
            <p:nvPr/>
          </p:nvGrpSpPr>
          <p:grpSpPr>
            <a:xfrm>
              <a:off x="1454823" y="3356199"/>
              <a:ext cx="624685" cy="624685"/>
              <a:chOff x="0" y="0"/>
              <a:chExt cx="451561" cy="451561"/>
            </a:xfrm>
          </p:grpSpPr>
          <p:sp>
            <p:nvSpPr>
              <p:cNvPr id="239" name="Freeform 239"/>
              <p:cNvSpPr/>
              <p:nvPr/>
            </p:nvSpPr>
            <p:spPr>
              <a:xfrm>
                <a:off x="0" y="0"/>
                <a:ext cx="451612" cy="451612"/>
              </a:xfrm>
              <a:custGeom>
                <a:avLst/>
                <a:gdLst/>
                <a:ahLst/>
                <a:cxnLst/>
                <a:rect l="l" t="t" r="r" b="b"/>
                <a:pathLst>
                  <a:path w="451612" h="451612">
                    <a:moveTo>
                      <a:pt x="225806" y="0"/>
                    </a:moveTo>
                    <a:cubicBezTo>
                      <a:pt x="101092" y="0"/>
                      <a:pt x="0" y="101092"/>
                      <a:pt x="0" y="225806"/>
                    </a:cubicBezTo>
                    <a:cubicBezTo>
                      <a:pt x="0" y="350520"/>
                      <a:pt x="101092" y="451612"/>
                      <a:pt x="225806" y="451612"/>
                    </a:cubicBezTo>
                    <a:cubicBezTo>
                      <a:pt x="350520" y="451612"/>
                      <a:pt x="451612" y="350520"/>
                      <a:pt x="451612" y="225806"/>
                    </a:cubicBezTo>
                    <a:cubicBezTo>
                      <a:pt x="451612" y="101092"/>
                      <a:pt x="350520" y="0"/>
                      <a:pt x="225806" y="0"/>
                    </a:cubicBezTo>
                    <a:close/>
                  </a:path>
                </a:pathLst>
              </a:custGeom>
              <a:blipFill>
                <a:blip r:embed="rId81"/>
                <a:stretch>
                  <a:fillRect l="-2432" t="-1577" r="-2365" b="-2564"/>
                </a:stretch>
              </a:blipFill>
            </p:spPr>
            <p:txBody>
              <a:bodyPr/>
              <a:lstStyle/>
              <a:p>
                <a:endParaRPr lang="en-NZ"/>
              </a:p>
            </p:txBody>
          </p:sp>
        </p:grpSp>
        <p:grpSp>
          <p:nvGrpSpPr>
            <p:cNvPr id="240" name="Group 240"/>
            <p:cNvGrpSpPr>
              <a:grpSpLocks noChangeAspect="1"/>
            </p:cNvGrpSpPr>
            <p:nvPr/>
          </p:nvGrpSpPr>
          <p:grpSpPr>
            <a:xfrm>
              <a:off x="8023349" y="663091"/>
              <a:ext cx="624668" cy="624685"/>
              <a:chOff x="0" y="0"/>
              <a:chExt cx="451548" cy="451561"/>
            </a:xfrm>
          </p:grpSpPr>
          <p:sp>
            <p:nvSpPr>
              <p:cNvPr id="241" name="Freeform 241"/>
              <p:cNvSpPr/>
              <p:nvPr/>
            </p:nvSpPr>
            <p:spPr>
              <a:xfrm flipH="1">
                <a:off x="0" y="0"/>
                <a:ext cx="451485" cy="451612"/>
              </a:xfrm>
              <a:custGeom>
                <a:avLst/>
                <a:gdLst/>
                <a:ahLst/>
                <a:cxnLst/>
                <a:rect l="l" t="t" r="r" b="b"/>
                <a:pathLst>
                  <a:path w="451485" h="451612">
                    <a:moveTo>
                      <a:pt x="225679" y="0"/>
                    </a:moveTo>
                    <a:cubicBezTo>
                      <a:pt x="350393" y="0"/>
                      <a:pt x="451485" y="101092"/>
                      <a:pt x="451485" y="225806"/>
                    </a:cubicBezTo>
                    <a:cubicBezTo>
                      <a:pt x="451485" y="350520"/>
                      <a:pt x="350393" y="451612"/>
                      <a:pt x="225679" y="451612"/>
                    </a:cubicBezTo>
                    <a:cubicBezTo>
                      <a:pt x="100965" y="451612"/>
                      <a:pt x="0" y="350520"/>
                      <a:pt x="0" y="225806"/>
                    </a:cubicBezTo>
                    <a:cubicBezTo>
                      <a:pt x="0" y="101092"/>
                      <a:pt x="101092" y="0"/>
                      <a:pt x="225679" y="0"/>
                    </a:cubicBezTo>
                    <a:close/>
                  </a:path>
                </a:pathLst>
              </a:custGeom>
              <a:blipFill>
                <a:blip r:embed="rId77"/>
                <a:stretch>
                  <a:fillRect l="-1485" t="-1571" r="-1651" b="-2570"/>
                </a:stretch>
              </a:blipFill>
            </p:spPr>
            <p:txBody>
              <a:bodyPr/>
              <a:lstStyle/>
              <a:p>
                <a:endParaRPr lang="en-NZ"/>
              </a:p>
            </p:txBody>
          </p:sp>
        </p:grpSp>
        <p:grpSp>
          <p:nvGrpSpPr>
            <p:cNvPr id="242" name="Group 242"/>
            <p:cNvGrpSpPr>
              <a:grpSpLocks noChangeAspect="1"/>
            </p:cNvGrpSpPr>
            <p:nvPr/>
          </p:nvGrpSpPr>
          <p:grpSpPr>
            <a:xfrm>
              <a:off x="9949814" y="1682097"/>
              <a:ext cx="624668" cy="624685"/>
              <a:chOff x="0" y="0"/>
              <a:chExt cx="451548" cy="451561"/>
            </a:xfrm>
          </p:grpSpPr>
          <p:sp>
            <p:nvSpPr>
              <p:cNvPr id="243" name="Freeform 243"/>
              <p:cNvSpPr/>
              <p:nvPr/>
            </p:nvSpPr>
            <p:spPr>
              <a:xfrm flipH="1">
                <a:off x="0" y="0"/>
                <a:ext cx="451485" cy="451612"/>
              </a:xfrm>
              <a:custGeom>
                <a:avLst/>
                <a:gdLst/>
                <a:ahLst/>
                <a:cxnLst/>
                <a:rect l="l" t="t" r="r" b="b"/>
                <a:pathLst>
                  <a:path w="451485" h="451612">
                    <a:moveTo>
                      <a:pt x="225679" y="0"/>
                    </a:moveTo>
                    <a:cubicBezTo>
                      <a:pt x="350393" y="0"/>
                      <a:pt x="451485" y="101092"/>
                      <a:pt x="451485" y="225806"/>
                    </a:cubicBezTo>
                    <a:cubicBezTo>
                      <a:pt x="451485" y="350520"/>
                      <a:pt x="350393" y="451612"/>
                      <a:pt x="225679" y="451612"/>
                    </a:cubicBezTo>
                    <a:cubicBezTo>
                      <a:pt x="100965" y="451612"/>
                      <a:pt x="0" y="350520"/>
                      <a:pt x="0" y="225806"/>
                    </a:cubicBezTo>
                    <a:cubicBezTo>
                      <a:pt x="0" y="101092"/>
                      <a:pt x="100965" y="0"/>
                      <a:pt x="225679" y="0"/>
                    </a:cubicBezTo>
                    <a:close/>
                  </a:path>
                </a:pathLst>
              </a:custGeom>
              <a:blipFill>
                <a:blip r:embed="rId78"/>
                <a:stretch>
                  <a:fillRect l="-1909" t="-1853" r="-1226" b="-2289"/>
                </a:stretch>
              </a:blipFill>
            </p:spPr>
            <p:txBody>
              <a:bodyPr/>
              <a:lstStyle/>
              <a:p>
                <a:endParaRPr lang="en-NZ"/>
              </a:p>
            </p:txBody>
          </p:sp>
        </p:grpSp>
        <p:grpSp>
          <p:nvGrpSpPr>
            <p:cNvPr id="244" name="Group 244"/>
            <p:cNvGrpSpPr>
              <a:grpSpLocks noChangeAspect="1"/>
            </p:cNvGrpSpPr>
            <p:nvPr/>
          </p:nvGrpSpPr>
          <p:grpSpPr>
            <a:xfrm>
              <a:off x="9011134" y="1069815"/>
              <a:ext cx="624668" cy="624668"/>
              <a:chOff x="0" y="0"/>
              <a:chExt cx="451548" cy="451548"/>
            </a:xfrm>
          </p:grpSpPr>
          <p:sp>
            <p:nvSpPr>
              <p:cNvPr id="245" name="Freeform 245"/>
              <p:cNvSpPr/>
              <p:nvPr/>
            </p:nvSpPr>
            <p:spPr>
              <a:xfrm flipH="1">
                <a:off x="0" y="0"/>
                <a:ext cx="451612" cy="451485"/>
              </a:xfrm>
              <a:custGeom>
                <a:avLst/>
                <a:gdLst/>
                <a:ahLst/>
                <a:cxnLst/>
                <a:rect l="l" t="t" r="r" b="b"/>
                <a:pathLst>
                  <a:path w="451612" h="451485">
                    <a:moveTo>
                      <a:pt x="225806" y="0"/>
                    </a:moveTo>
                    <a:cubicBezTo>
                      <a:pt x="350520" y="0"/>
                      <a:pt x="451612" y="101092"/>
                      <a:pt x="451612" y="225806"/>
                    </a:cubicBezTo>
                    <a:cubicBezTo>
                      <a:pt x="451612" y="350520"/>
                      <a:pt x="350520" y="451485"/>
                      <a:pt x="225806" y="451485"/>
                    </a:cubicBezTo>
                    <a:cubicBezTo>
                      <a:pt x="101092" y="451485"/>
                      <a:pt x="0" y="350393"/>
                      <a:pt x="0" y="225679"/>
                    </a:cubicBezTo>
                    <a:cubicBezTo>
                      <a:pt x="0" y="100965"/>
                      <a:pt x="101092" y="0"/>
                      <a:pt x="225806" y="0"/>
                    </a:cubicBezTo>
                    <a:close/>
                  </a:path>
                </a:pathLst>
              </a:custGeom>
              <a:blipFill>
                <a:blip r:embed="rId79"/>
                <a:stretch>
                  <a:fillRect l="-1552" t="-1310" r="-1555" b="-1125"/>
                </a:stretch>
              </a:blipFill>
            </p:spPr>
            <p:txBody>
              <a:bodyPr/>
              <a:lstStyle/>
              <a:p>
                <a:endParaRPr lang="en-NZ"/>
              </a:p>
            </p:txBody>
          </p:sp>
        </p:grpSp>
        <p:grpSp>
          <p:nvGrpSpPr>
            <p:cNvPr id="246" name="Group 246"/>
            <p:cNvGrpSpPr>
              <a:grpSpLocks noChangeAspect="1"/>
            </p:cNvGrpSpPr>
            <p:nvPr/>
          </p:nvGrpSpPr>
          <p:grpSpPr>
            <a:xfrm>
              <a:off x="12095154" y="6677155"/>
              <a:ext cx="492074" cy="624685"/>
              <a:chOff x="0" y="0"/>
              <a:chExt cx="355702" cy="451561"/>
            </a:xfrm>
          </p:grpSpPr>
          <p:sp>
            <p:nvSpPr>
              <p:cNvPr id="247" name="Freeform 247"/>
              <p:cNvSpPr/>
              <p:nvPr/>
            </p:nvSpPr>
            <p:spPr>
              <a:xfrm flipH="1">
                <a:off x="0" y="0"/>
                <a:ext cx="355727" cy="451612"/>
              </a:xfrm>
              <a:custGeom>
                <a:avLst/>
                <a:gdLst/>
                <a:ahLst/>
                <a:cxnLst/>
                <a:rect l="l" t="t" r="r" b="b"/>
                <a:pathLst>
                  <a:path w="355727" h="451612">
                    <a:moveTo>
                      <a:pt x="225806" y="0"/>
                    </a:moveTo>
                    <a:cubicBezTo>
                      <a:pt x="274193" y="0"/>
                      <a:pt x="319024" y="15240"/>
                      <a:pt x="355727" y="41148"/>
                    </a:cubicBezTo>
                    <a:lnTo>
                      <a:pt x="355727" y="410464"/>
                    </a:lnTo>
                    <a:cubicBezTo>
                      <a:pt x="319024" y="436372"/>
                      <a:pt x="274193" y="451612"/>
                      <a:pt x="225806" y="451612"/>
                    </a:cubicBezTo>
                    <a:cubicBezTo>
                      <a:pt x="101092" y="451612"/>
                      <a:pt x="0" y="350520"/>
                      <a:pt x="0" y="225806"/>
                    </a:cubicBezTo>
                    <a:cubicBezTo>
                      <a:pt x="0" y="101092"/>
                      <a:pt x="101092" y="0"/>
                      <a:pt x="225806" y="0"/>
                    </a:cubicBezTo>
                    <a:close/>
                  </a:path>
                </a:pathLst>
              </a:custGeom>
              <a:blipFill>
                <a:blip r:embed="rId82"/>
                <a:stretch>
                  <a:fillRect l="-2145" t="-1212" r="-3006" b="-1195"/>
                </a:stretch>
              </a:blipFill>
            </p:spPr>
            <p:txBody>
              <a:bodyPr/>
              <a:lstStyle/>
              <a:p>
                <a:endParaRPr lang="en-NZ"/>
              </a:p>
            </p:txBody>
          </p:sp>
        </p:grpSp>
        <p:grpSp>
          <p:nvGrpSpPr>
            <p:cNvPr id="248" name="Group 248"/>
            <p:cNvGrpSpPr>
              <a:grpSpLocks noChangeAspect="1"/>
            </p:cNvGrpSpPr>
            <p:nvPr/>
          </p:nvGrpSpPr>
          <p:grpSpPr>
            <a:xfrm>
              <a:off x="6902461" y="11800239"/>
              <a:ext cx="548225" cy="550983"/>
              <a:chOff x="0" y="0"/>
              <a:chExt cx="396291" cy="398285"/>
            </a:xfrm>
          </p:grpSpPr>
          <p:sp>
            <p:nvSpPr>
              <p:cNvPr id="249" name="Freeform 249"/>
              <p:cNvSpPr/>
              <p:nvPr/>
            </p:nvSpPr>
            <p:spPr>
              <a:xfrm flipH="1">
                <a:off x="0" y="0"/>
                <a:ext cx="396240" cy="398272"/>
              </a:xfrm>
              <a:custGeom>
                <a:avLst/>
                <a:gdLst/>
                <a:ahLst/>
                <a:cxnLst/>
                <a:rect l="l" t="t" r="r" b="b"/>
                <a:pathLst>
                  <a:path w="396240" h="398272">
                    <a:moveTo>
                      <a:pt x="206375" y="0"/>
                    </a:moveTo>
                    <a:cubicBezTo>
                      <a:pt x="320294" y="0"/>
                      <a:pt x="396240" y="92329"/>
                      <a:pt x="396240" y="206375"/>
                    </a:cubicBezTo>
                    <a:cubicBezTo>
                      <a:pt x="396240" y="320421"/>
                      <a:pt x="329565" y="398272"/>
                      <a:pt x="215646" y="398272"/>
                    </a:cubicBezTo>
                    <a:cubicBezTo>
                      <a:pt x="101727" y="398272"/>
                      <a:pt x="0" y="320294"/>
                      <a:pt x="0" y="206375"/>
                    </a:cubicBezTo>
                    <a:cubicBezTo>
                      <a:pt x="0" y="92456"/>
                      <a:pt x="92329" y="0"/>
                      <a:pt x="206375" y="0"/>
                    </a:cubicBezTo>
                    <a:close/>
                  </a:path>
                </a:pathLst>
              </a:custGeom>
              <a:blipFill>
                <a:blip r:embed="rId84"/>
                <a:stretch>
                  <a:fillRect l="-1951" t="-1910" r="-2080" b="-2401"/>
                </a:stretch>
              </a:blipFill>
            </p:spPr>
            <p:txBody>
              <a:bodyPr/>
              <a:lstStyle/>
              <a:p>
                <a:endParaRPr lang="en-NZ"/>
              </a:p>
            </p:txBody>
          </p:sp>
        </p:grpSp>
        <p:grpSp>
          <p:nvGrpSpPr>
            <p:cNvPr id="250" name="Group 250"/>
            <p:cNvGrpSpPr>
              <a:grpSpLocks noChangeAspect="1"/>
            </p:cNvGrpSpPr>
            <p:nvPr/>
          </p:nvGrpSpPr>
          <p:grpSpPr>
            <a:xfrm>
              <a:off x="5793572" y="11801012"/>
              <a:ext cx="624685" cy="605166"/>
              <a:chOff x="0" y="0"/>
              <a:chExt cx="451561" cy="437452"/>
            </a:xfrm>
          </p:grpSpPr>
          <p:sp>
            <p:nvSpPr>
              <p:cNvPr id="251" name="Freeform 251"/>
              <p:cNvSpPr/>
              <p:nvPr/>
            </p:nvSpPr>
            <p:spPr>
              <a:xfrm>
                <a:off x="0" y="0"/>
                <a:ext cx="451612" cy="437515"/>
              </a:xfrm>
              <a:custGeom>
                <a:avLst/>
                <a:gdLst/>
                <a:ahLst/>
                <a:cxnLst/>
                <a:rect l="l" t="t" r="r" b="b"/>
                <a:pathLst>
                  <a:path w="451612" h="437515">
                    <a:moveTo>
                      <a:pt x="225806" y="0"/>
                    </a:moveTo>
                    <a:cubicBezTo>
                      <a:pt x="101092" y="0"/>
                      <a:pt x="0" y="97917"/>
                      <a:pt x="0" y="218694"/>
                    </a:cubicBezTo>
                    <a:cubicBezTo>
                      <a:pt x="0" y="339471"/>
                      <a:pt x="101092" y="437515"/>
                      <a:pt x="225806" y="437515"/>
                    </a:cubicBezTo>
                    <a:cubicBezTo>
                      <a:pt x="350520" y="437515"/>
                      <a:pt x="451612" y="339598"/>
                      <a:pt x="451612" y="218821"/>
                    </a:cubicBezTo>
                    <a:cubicBezTo>
                      <a:pt x="451612" y="98044"/>
                      <a:pt x="350520" y="0"/>
                      <a:pt x="225806" y="0"/>
                    </a:cubicBezTo>
                    <a:close/>
                  </a:path>
                </a:pathLst>
              </a:custGeom>
              <a:blipFill>
                <a:blip r:embed="rId76"/>
                <a:stretch>
                  <a:fillRect l="-2429" t="-2191" r="-2367" b="-1947"/>
                </a:stretch>
              </a:blipFill>
            </p:spPr>
            <p:txBody>
              <a:bodyPr/>
              <a:lstStyle/>
              <a:p>
                <a:endParaRPr lang="en-NZ"/>
              </a:p>
            </p:txBody>
          </p:sp>
        </p:grpSp>
        <p:grpSp>
          <p:nvGrpSpPr>
            <p:cNvPr id="252" name="Group 252"/>
            <p:cNvGrpSpPr>
              <a:grpSpLocks noChangeAspect="1"/>
            </p:cNvGrpSpPr>
            <p:nvPr/>
          </p:nvGrpSpPr>
          <p:grpSpPr>
            <a:xfrm>
              <a:off x="5818977" y="11820549"/>
              <a:ext cx="562210" cy="562210"/>
              <a:chOff x="0" y="0"/>
              <a:chExt cx="304800" cy="304800"/>
            </a:xfrm>
          </p:grpSpPr>
          <p:sp>
            <p:nvSpPr>
              <p:cNvPr id="253" name="Freeform 253"/>
              <p:cNvSpPr/>
              <p:nvPr/>
            </p:nvSpPr>
            <p:spPr>
              <a:xfrm>
                <a:off x="0" y="0"/>
                <a:ext cx="304800" cy="304800"/>
              </a:xfrm>
              <a:custGeom>
                <a:avLst/>
                <a:gdLst/>
                <a:ahLst/>
                <a:cxnLst/>
                <a:rect l="l" t="t" r="r" b="b"/>
                <a:pathLst>
                  <a:path w="304800" h="304800">
                    <a:moveTo>
                      <a:pt x="0" y="152400"/>
                    </a:moveTo>
                    <a:cubicBezTo>
                      <a:pt x="0" y="68199"/>
                      <a:pt x="68199" y="0"/>
                      <a:pt x="152400" y="0"/>
                    </a:cubicBezTo>
                    <a:cubicBezTo>
                      <a:pt x="236601" y="0"/>
                      <a:pt x="304800" y="68199"/>
                      <a:pt x="304800" y="152400"/>
                    </a:cubicBezTo>
                    <a:cubicBezTo>
                      <a:pt x="304800" y="236601"/>
                      <a:pt x="236601" y="304800"/>
                      <a:pt x="152400" y="304800"/>
                    </a:cubicBezTo>
                    <a:cubicBezTo>
                      <a:pt x="68199" y="304800"/>
                      <a:pt x="0" y="236601"/>
                      <a:pt x="0" y="152400"/>
                    </a:cubicBezTo>
                  </a:path>
                </a:pathLst>
              </a:custGeom>
              <a:solidFill>
                <a:srgbClr val="090F10"/>
              </a:solidFill>
            </p:spPr>
            <p:txBody>
              <a:bodyPr/>
              <a:lstStyle/>
              <a:p>
                <a:endParaRPr lang="en-NZ"/>
              </a:p>
            </p:txBody>
          </p:sp>
        </p:grpSp>
        <p:grpSp>
          <p:nvGrpSpPr>
            <p:cNvPr id="254" name="Group 254"/>
            <p:cNvGrpSpPr>
              <a:grpSpLocks noChangeAspect="1"/>
            </p:cNvGrpSpPr>
            <p:nvPr/>
          </p:nvGrpSpPr>
          <p:grpSpPr>
            <a:xfrm>
              <a:off x="818472" y="5522306"/>
              <a:ext cx="578286" cy="624685"/>
              <a:chOff x="0" y="0"/>
              <a:chExt cx="418020" cy="451561"/>
            </a:xfrm>
          </p:grpSpPr>
          <p:sp>
            <p:nvSpPr>
              <p:cNvPr id="255" name="Freeform 255"/>
              <p:cNvSpPr/>
              <p:nvPr/>
            </p:nvSpPr>
            <p:spPr>
              <a:xfrm>
                <a:off x="0" y="0"/>
                <a:ext cx="417957" cy="451612"/>
              </a:xfrm>
              <a:custGeom>
                <a:avLst/>
                <a:gdLst/>
                <a:ahLst/>
                <a:cxnLst/>
                <a:rect l="l" t="t" r="r" b="b"/>
                <a:pathLst>
                  <a:path w="417957" h="451612">
                    <a:moveTo>
                      <a:pt x="225806" y="0"/>
                    </a:moveTo>
                    <a:cubicBezTo>
                      <a:pt x="101092" y="0"/>
                      <a:pt x="0" y="101092"/>
                      <a:pt x="0" y="225806"/>
                    </a:cubicBezTo>
                    <a:cubicBezTo>
                      <a:pt x="0" y="350520"/>
                      <a:pt x="101092" y="451612"/>
                      <a:pt x="225806" y="451612"/>
                    </a:cubicBezTo>
                    <a:cubicBezTo>
                      <a:pt x="350520" y="451612"/>
                      <a:pt x="417957" y="348869"/>
                      <a:pt x="417957" y="224282"/>
                    </a:cubicBezTo>
                    <a:cubicBezTo>
                      <a:pt x="417957" y="103378"/>
                      <a:pt x="354584" y="6223"/>
                      <a:pt x="237363" y="254"/>
                    </a:cubicBezTo>
                    <a:cubicBezTo>
                      <a:pt x="233553" y="0"/>
                      <a:pt x="229743" y="0"/>
                      <a:pt x="225806" y="0"/>
                    </a:cubicBezTo>
                    <a:close/>
                  </a:path>
                </a:pathLst>
              </a:custGeom>
              <a:blipFill>
                <a:blip r:embed="rId85"/>
                <a:stretch>
                  <a:fillRect l="-1121" t="-1023" r="-10288" b="-1383"/>
                </a:stretch>
              </a:blipFill>
            </p:spPr>
            <p:txBody>
              <a:bodyPr/>
              <a:lstStyle/>
              <a:p>
                <a:endParaRPr lang="en-NZ"/>
              </a:p>
            </p:txBody>
          </p:sp>
        </p:grpSp>
        <p:grpSp>
          <p:nvGrpSpPr>
            <p:cNvPr id="256" name="Group 256"/>
            <p:cNvGrpSpPr>
              <a:grpSpLocks noChangeAspect="1"/>
            </p:cNvGrpSpPr>
            <p:nvPr/>
          </p:nvGrpSpPr>
          <p:grpSpPr>
            <a:xfrm>
              <a:off x="1201109" y="5585871"/>
              <a:ext cx="210829" cy="573928"/>
              <a:chOff x="0" y="0"/>
              <a:chExt cx="114300" cy="311150"/>
            </a:xfrm>
          </p:grpSpPr>
          <p:sp>
            <p:nvSpPr>
              <p:cNvPr id="257" name="Freeform 257"/>
              <p:cNvSpPr/>
              <p:nvPr/>
            </p:nvSpPr>
            <p:spPr>
              <a:xfrm>
                <a:off x="0" y="0"/>
                <a:ext cx="114300" cy="311150"/>
              </a:xfrm>
              <a:custGeom>
                <a:avLst/>
                <a:gdLst/>
                <a:ahLst/>
                <a:cxnLst/>
                <a:rect l="l" t="t" r="r" b="b"/>
                <a:pathLst>
                  <a:path w="114300" h="311150">
                    <a:moveTo>
                      <a:pt x="92075" y="0"/>
                    </a:moveTo>
                    <a:lnTo>
                      <a:pt x="0" y="311150"/>
                    </a:lnTo>
                    <a:lnTo>
                      <a:pt x="19050" y="311150"/>
                    </a:lnTo>
                    <a:lnTo>
                      <a:pt x="114300" y="15875"/>
                    </a:lnTo>
                    <a:close/>
                  </a:path>
                </a:pathLst>
              </a:custGeom>
              <a:solidFill>
                <a:srgbClr val="090F10"/>
              </a:solidFill>
            </p:spPr>
            <p:txBody>
              <a:bodyPr/>
              <a:lstStyle/>
              <a:p>
                <a:endParaRPr lang="en-NZ"/>
              </a:p>
            </p:txBody>
          </p:sp>
        </p:grpSp>
        <p:grpSp>
          <p:nvGrpSpPr>
            <p:cNvPr id="258" name="Group 258"/>
            <p:cNvGrpSpPr>
              <a:grpSpLocks noChangeAspect="1"/>
            </p:cNvGrpSpPr>
            <p:nvPr/>
          </p:nvGrpSpPr>
          <p:grpSpPr>
            <a:xfrm rot="-73500">
              <a:off x="838202" y="6622094"/>
              <a:ext cx="538105" cy="624685"/>
              <a:chOff x="0" y="0"/>
              <a:chExt cx="388976" cy="451561"/>
            </a:xfrm>
          </p:grpSpPr>
          <p:sp>
            <p:nvSpPr>
              <p:cNvPr id="259" name="Freeform 259"/>
              <p:cNvSpPr/>
              <p:nvPr/>
            </p:nvSpPr>
            <p:spPr>
              <a:xfrm>
                <a:off x="0" y="0"/>
                <a:ext cx="389001" cy="451358"/>
              </a:xfrm>
              <a:custGeom>
                <a:avLst/>
                <a:gdLst/>
                <a:ahLst/>
                <a:cxnLst/>
                <a:rect l="l" t="t" r="r" b="b"/>
                <a:pathLst>
                  <a:path w="389001" h="451358">
                    <a:moveTo>
                      <a:pt x="221615" y="18415"/>
                    </a:moveTo>
                    <a:lnTo>
                      <a:pt x="215900" y="421894"/>
                    </a:lnTo>
                    <a:lnTo>
                      <a:pt x="165100" y="421894"/>
                    </a:lnTo>
                    <a:lnTo>
                      <a:pt x="98806" y="382397"/>
                    </a:lnTo>
                    <a:lnTo>
                      <a:pt x="100203" y="45085"/>
                    </a:lnTo>
                    <a:lnTo>
                      <a:pt x="156591" y="18415"/>
                    </a:lnTo>
                    <a:lnTo>
                      <a:pt x="221488" y="18415"/>
                    </a:lnTo>
                    <a:close/>
                    <a:moveTo>
                      <a:pt x="230505" y="127"/>
                    </a:moveTo>
                    <a:cubicBezTo>
                      <a:pt x="228981" y="0"/>
                      <a:pt x="227330" y="0"/>
                      <a:pt x="225806" y="0"/>
                    </a:cubicBezTo>
                    <a:cubicBezTo>
                      <a:pt x="102616" y="0"/>
                      <a:pt x="2413" y="98679"/>
                      <a:pt x="0" y="221361"/>
                    </a:cubicBezTo>
                    <a:cubicBezTo>
                      <a:pt x="0" y="222758"/>
                      <a:pt x="0" y="224282"/>
                      <a:pt x="0" y="225679"/>
                    </a:cubicBezTo>
                    <a:cubicBezTo>
                      <a:pt x="0" y="348742"/>
                      <a:pt x="98425" y="448818"/>
                      <a:pt x="220853" y="451358"/>
                    </a:cubicBezTo>
                    <a:cubicBezTo>
                      <a:pt x="222504" y="451358"/>
                      <a:pt x="224155" y="451358"/>
                      <a:pt x="225806" y="451358"/>
                    </a:cubicBezTo>
                    <a:cubicBezTo>
                      <a:pt x="228727" y="451358"/>
                      <a:pt x="231648" y="451358"/>
                      <a:pt x="234442" y="451231"/>
                    </a:cubicBezTo>
                    <a:cubicBezTo>
                      <a:pt x="352298" y="446659"/>
                      <a:pt x="389001" y="349758"/>
                      <a:pt x="389001" y="227965"/>
                    </a:cubicBezTo>
                    <a:cubicBezTo>
                      <a:pt x="389001" y="105029"/>
                      <a:pt x="351409" y="2667"/>
                      <a:pt x="230505" y="127"/>
                    </a:cubicBezTo>
                    <a:close/>
                  </a:path>
                </a:pathLst>
              </a:custGeom>
              <a:blipFill>
                <a:blip r:embed="rId85"/>
                <a:stretch>
                  <a:fillRect l="-1204" t="-1021" r="-18498" b="-1443"/>
                </a:stretch>
              </a:blipFill>
            </p:spPr>
            <p:txBody>
              <a:bodyPr/>
              <a:lstStyle/>
              <a:p>
                <a:endParaRPr lang="en-NZ"/>
              </a:p>
            </p:txBody>
          </p:sp>
        </p:grpSp>
        <p:grpSp>
          <p:nvGrpSpPr>
            <p:cNvPr id="260" name="Group 260"/>
            <p:cNvGrpSpPr>
              <a:grpSpLocks noChangeAspect="1"/>
            </p:cNvGrpSpPr>
            <p:nvPr/>
          </p:nvGrpSpPr>
          <p:grpSpPr>
            <a:xfrm rot="-73500">
              <a:off x="974714" y="6648500"/>
              <a:ext cx="169823" cy="558309"/>
              <a:chOff x="0" y="0"/>
              <a:chExt cx="122758" cy="403581"/>
            </a:xfrm>
          </p:grpSpPr>
          <p:sp>
            <p:nvSpPr>
              <p:cNvPr id="261" name="Freeform 261"/>
              <p:cNvSpPr/>
              <p:nvPr/>
            </p:nvSpPr>
            <p:spPr>
              <a:xfrm>
                <a:off x="0" y="0"/>
                <a:ext cx="122809" cy="403606"/>
              </a:xfrm>
              <a:custGeom>
                <a:avLst/>
                <a:gdLst/>
                <a:ahLst/>
                <a:cxnLst/>
                <a:rect l="l" t="t" r="r" b="b"/>
                <a:pathLst>
                  <a:path w="122809" h="403606">
                    <a:moveTo>
                      <a:pt x="122809" y="0"/>
                    </a:moveTo>
                    <a:lnTo>
                      <a:pt x="57785" y="0"/>
                    </a:lnTo>
                    <a:lnTo>
                      <a:pt x="1397" y="26670"/>
                    </a:lnTo>
                    <a:lnTo>
                      <a:pt x="0" y="364109"/>
                    </a:lnTo>
                    <a:lnTo>
                      <a:pt x="66294" y="403606"/>
                    </a:lnTo>
                    <a:lnTo>
                      <a:pt x="117094" y="403606"/>
                    </a:lnTo>
                    <a:lnTo>
                      <a:pt x="122809" y="0"/>
                    </a:lnTo>
                    <a:close/>
                  </a:path>
                </a:pathLst>
              </a:custGeom>
              <a:blipFill>
                <a:blip r:embed="rId86"/>
                <a:stretch>
                  <a:fillRect l="-4022" t="-538" r="-1871" b="-1337"/>
                </a:stretch>
              </a:blipFill>
            </p:spPr>
            <p:txBody>
              <a:bodyPr/>
              <a:lstStyle/>
              <a:p>
                <a:endParaRPr lang="en-NZ"/>
              </a:p>
            </p:txBody>
          </p:sp>
        </p:grpSp>
        <p:grpSp>
          <p:nvGrpSpPr>
            <p:cNvPr id="262" name="Group 262"/>
            <p:cNvGrpSpPr>
              <a:grpSpLocks noChangeAspect="1"/>
            </p:cNvGrpSpPr>
            <p:nvPr/>
          </p:nvGrpSpPr>
          <p:grpSpPr>
            <a:xfrm>
              <a:off x="1078248" y="7748815"/>
              <a:ext cx="498627" cy="624668"/>
              <a:chOff x="0" y="0"/>
              <a:chExt cx="360439" cy="451548"/>
            </a:xfrm>
          </p:grpSpPr>
          <p:sp>
            <p:nvSpPr>
              <p:cNvPr id="263" name="Freeform 263"/>
              <p:cNvSpPr/>
              <p:nvPr/>
            </p:nvSpPr>
            <p:spPr>
              <a:xfrm>
                <a:off x="0" y="0"/>
                <a:ext cx="360426" cy="451485"/>
              </a:xfrm>
              <a:custGeom>
                <a:avLst/>
                <a:gdLst/>
                <a:ahLst/>
                <a:cxnLst/>
                <a:rect l="l" t="t" r="r" b="b"/>
                <a:pathLst>
                  <a:path w="360426" h="451485">
                    <a:moveTo>
                      <a:pt x="225806" y="0"/>
                    </a:moveTo>
                    <a:cubicBezTo>
                      <a:pt x="101092" y="0"/>
                      <a:pt x="0" y="101092"/>
                      <a:pt x="0" y="225806"/>
                    </a:cubicBezTo>
                    <a:cubicBezTo>
                      <a:pt x="0" y="350520"/>
                      <a:pt x="101092" y="451485"/>
                      <a:pt x="225806" y="451485"/>
                    </a:cubicBezTo>
                    <a:cubicBezTo>
                      <a:pt x="350520" y="451485"/>
                      <a:pt x="360426" y="349123"/>
                      <a:pt x="360426" y="224536"/>
                    </a:cubicBezTo>
                    <a:cubicBezTo>
                      <a:pt x="360426" y="100838"/>
                      <a:pt x="350647" y="1524"/>
                      <a:pt x="228727" y="0"/>
                    </a:cubicBezTo>
                    <a:lnTo>
                      <a:pt x="227711" y="0"/>
                    </a:lnTo>
                    <a:cubicBezTo>
                      <a:pt x="227076" y="0"/>
                      <a:pt x="226441" y="0"/>
                      <a:pt x="225806" y="0"/>
                    </a:cubicBezTo>
                    <a:close/>
                  </a:path>
                </a:pathLst>
              </a:custGeom>
              <a:blipFill>
                <a:blip r:embed="rId87"/>
                <a:stretch>
                  <a:fillRect l="-2378" t="-1040" r="-26814" b="-1395"/>
                </a:stretch>
              </a:blipFill>
            </p:spPr>
            <p:txBody>
              <a:bodyPr/>
              <a:lstStyle/>
              <a:p>
                <a:endParaRPr lang="en-NZ"/>
              </a:p>
            </p:txBody>
          </p:sp>
        </p:grpSp>
        <p:grpSp>
          <p:nvGrpSpPr>
            <p:cNvPr id="264" name="Group 264"/>
            <p:cNvGrpSpPr>
              <a:grpSpLocks noChangeAspect="1"/>
            </p:cNvGrpSpPr>
            <p:nvPr/>
          </p:nvGrpSpPr>
          <p:grpSpPr>
            <a:xfrm>
              <a:off x="11046755" y="10015926"/>
              <a:ext cx="351381" cy="433376"/>
              <a:chOff x="0" y="0"/>
              <a:chExt cx="190500" cy="234950"/>
            </a:xfrm>
          </p:grpSpPr>
          <p:sp>
            <p:nvSpPr>
              <p:cNvPr id="265" name="Freeform 265"/>
              <p:cNvSpPr/>
              <p:nvPr/>
            </p:nvSpPr>
            <p:spPr>
              <a:xfrm>
                <a:off x="0" y="0"/>
                <a:ext cx="190500" cy="234950"/>
              </a:xfrm>
              <a:custGeom>
                <a:avLst/>
                <a:gdLst/>
                <a:ahLst/>
                <a:cxnLst/>
                <a:rect l="l" t="t" r="r" b="b"/>
                <a:pathLst>
                  <a:path w="190500" h="234950">
                    <a:moveTo>
                      <a:pt x="190500" y="0"/>
                    </a:moveTo>
                    <a:lnTo>
                      <a:pt x="0" y="222250"/>
                    </a:lnTo>
                    <a:lnTo>
                      <a:pt x="22225" y="234950"/>
                    </a:lnTo>
                    <a:lnTo>
                      <a:pt x="190500" y="31750"/>
                    </a:lnTo>
                    <a:close/>
                  </a:path>
                </a:pathLst>
              </a:custGeom>
              <a:solidFill>
                <a:srgbClr val="090F10"/>
              </a:solidFill>
            </p:spPr>
            <p:txBody>
              <a:bodyPr/>
              <a:lstStyle/>
              <a:p>
                <a:endParaRPr lang="en-NZ"/>
              </a:p>
            </p:txBody>
          </p:sp>
        </p:grpSp>
        <p:grpSp>
          <p:nvGrpSpPr>
            <p:cNvPr id="266" name="Group 266"/>
            <p:cNvGrpSpPr>
              <a:grpSpLocks noChangeAspect="1"/>
            </p:cNvGrpSpPr>
            <p:nvPr/>
          </p:nvGrpSpPr>
          <p:grpSpPr>
            <a:xfrm>
              <a:off x="2130108" y="9776548"/>
              <a:ext cx="570942" cy="570994"/>
              <a:chOff x="0" y="0"/>
              <a:chExt cx="412712" cy="412750"/>
            </a:xfrm>
          </p:grpSpPr>
          <p:sp>
            <p:nvSpPr>
              <p:cNvPr id="267" name="Freeform 267"/>
              <p:cNvSpPr/>
              <p:nvPr/>
            </p:nvSpPr>
            <p:spPr>
              <a:xfrm>
                <a:off x="0" y="0"/>
                <a:ext cx="412750" cy="412750"/>
              </a:xfrm>
              <a:custGeom>
                <a:avLst/>
                <a:gdLst/>
                <a:ahLst/>
                <a:cxnLst/>
                <a:rect l="l" t="t" r="r" b="b"/>
                <a:pathLst>
                  <a:path w="412750" h="412750">
                    <a:moveTo>
                      <a:pt x="244856" y="7366"/>
                    </a:moveTo>
                    <a:cubicBezTo>
                      <a:pt x="375666" y="7366"/>
                      <a:pt x="378968" y="405257"/>
                      <a:pt x="248031" y="405257"/>
                    </a:cubicBezTo>
                    <a:cubicBezTo>
                      <a:pt x="117094" y="405257"/>
                      <a:pt x="22860" y="317500"/>
                      <a:pt x="22860" y="203581"/>
                    </a:cubicBezTo>
                    <a:cubicBezTo>
                      <a:pt x="22860" y="89662"/>
                      <a:pt x="113919" y="7366"/>
                      <a:pt x="244856" y="7366"/>
                    </a:cubicBezTo>
                    <a:close/>
                    <a:moveTo>
                      <a:pt x="206375" y="0"/>
                    </a:moveTo>
                    <a:cubicBezTo>
                      <a:pt x="92329" y="0"/>
                      <a:pt x="0" y="92456"/>
                      <a:pt x="0" y="206375"/>
                    </a:cubicBezTo>
                    <a:cubicBezTo>
                      <a:pt x="0" y="320294"/>
                      <a:pt x="92329" y="412750"/>
                      <a:pt x="206375" y="412750"/>
                    </a:cubicBezTo>
                    <a:cubicBezTo>
                      <a:pt x="320421" y="412750"/>
                      <a:pt x="412750" y="320294"/>
                      <a:pt x="412750" y="206375"/>
                    </a:cubicBezTo>
                    <a:cubicBezTo>
                      <a:pt x="412750" y="92456"/>
                      <a:pt x="320294" y="0"/>
                      <a:pt x="206375" y="0"/>
                    </a:cubicBezTo>
                    <a:close/>
                  </a:path>
                </a:pathLst>
              </a:custGeom>
              <a:blipFill>
                <a:blip r:embed="rId88"/>
                <a:stretch>
                  <a:fillRect l="-2390" t="-1830" r="-1178" b="-2621"/>
                </a:stretch>
              </a:blipFill>
            </p:spPr>
            <p:txBody>
              <a:bodyPr/>
              <a:lstStyle/>
              <a:p>
                <a:endParaRPr lang="en-NZ"/>
              </a:p>
            </p:txBody>
          </p:sp>
        </p:grpSp>
        <p:grpSp>
          <p:nvGrpSpPr>
            <p:cNvPr id="268" name="Group 268"/>
            <p:cNvGrpSpPr>
              <a:grpSpLocks noChangeAspect="1"/>
            </p:cNvGrpSpPr>
            <p:nvPr/>
          </p:nvGrpSpPr>
          <p:grpSpPr>
            <a:xfrm>
              <a:off x="2161767" y="9786755"/>
              <a:ext cx="445112" cy="550491"/>
              <a:chOff x="0" y="0"/>
              <a:chExt cx="321754" cy="397929"/>
            </a:xfrm>
          </p:grpSpPr>
          <p:sp>
            <p:nvSpPr>
              <p:cNvPr id="269" name="Freeform 269"/>
              <p:cNvSpPr/>
              <p:nvPr/>
            </p:nvSpPr>
            <p:spPr>
              <a:xfrm>
                <a:off x="0" y="0"/>
                <a:ext cx="321691" cy="397891"/>
              </a:xfrm>
              <a:custGeom>
                <a:avLst/>
                <a:gdLst/>
                <a:ahLst/>
                <a:cxnLst/>
                <a:rect l="l" t="t" r="r" b="b"/>
                <a:pathLst>
                  <a:path w="321691" h="397891">
                    <a:moveTo>
                      <a:pt x="221996" y="0"/>
                    </a:moveTo>
                    <a:cubicBezTo>
                      <a:pt x="91059" y="0"/>
                      <a:pt x="0" y="82169"/>
                      <a:pt x="0" y="196215"/>
                    </a:cubicBezTo>
                    <a:cubicBezTo>
                      <a:pt x="0" y="310261"/>
                      <a:pt x="94361" y="397891"/>
                      <a:pt x="225171" y="397891"/>
                    </a:cubicBezTo>
                    <a:cubicBezTo>
                      <a:pt x="289814" y="397891"/>
                      <a:pt x="321818" y="300736"/>
                      <a:pt x="321691" y="202438"/>
                    </a:cubicBezTo>
                    <a:cubicBezTo>
                      <a:pt x="321691" y="101854"/>
                      <a:pt x="288163" y="0"/>
                      <a:pt x="221996" y="0"/>
                    </a:cubicBezTo>
                    <a:close/>
                  </a:path>
                </a:pathLst>
              </a:custGeom>
              <a:blipFill>
                <a:blip r:embed="rId89"/>
                <a:stretch>
                  <a:fillRect l="-1594" t="-1299" r="-11610" b="-861"/>
                </a:stretch>
              </a:blipFill>
            </p:spPr>
            <p:txBody>
              <a:bodyPr/>
              <a:lstStyle/>
              <a:p>
                <a:endParaRPr lang="en-NZ"/>
              </a:p>
            </p:txBody>
          </p:sp>
        </p:grpSp>
        <p:grpSp>
          <p:nvGrpSpPr>
            <p:cNvPr id="270" name="Group 270"/>
            <p:cNvGrpSpPr>
              <a:grpSpLocks noChangeAspect="1"/>
            </p:cNvGrpSpPr>
            <p:nvPr/>
          </p:nvGrpSpPr>
          <p:grpSpPr>
            <a:xfrm>
              <a:off x="2462426" y="10262244"/>
              <a:ext cx="199110" cy="111265"/>
              <a:chOff x="0" y="0"/>
              <a:chExt cx="107950" cy="60325"/>
            </a:xfrm>
          </p:grpSpPr>
          <p:sp>
            <p:nvSpPr>
              <p:cNvPr id="271" name="Freeform 271"/>
              <p:cNvSpPr/>
              <p:nvPr/>
            </p:nvSpPr>
            <p:spPr>
              <a:xfrm>
                <a:off x="0" y="0"/>
                <a:ext cx="107950" cy="60325"/>
              </a:xfrm>
              <a:custGeom>
                <a:avLst/>
                <a:gdLst/>
                <a:ahLst/>
                <a:cxnLst/>
                <a:rect l="l" t="t" r="r" b="b"/>
                <a:pathLst>
                  <a:path w="107950" h="60325">
                    <a:moveTo>
                      <a:pt x="0" y="60325"/>
                    </a:moveTo>
                    <a:lnTo>
                      <a:pt x="107950" y="0"/>
                    </a:lnTo>
                  </a:path>
                </a:pathLst>
              </a:custGeom>
              <a:solidFill>
                <a:srgbClr val="090F10"/>
              </a:solidFill>
            </p:spPr>
            <p:txBody>
              <a:bodyPr/>
              <a:lstStyle/>
              <a:p>
                <a:endParaRPr lang="en-NZ"/>
              </a:p>
            </p:txBody>
          </p:sp>
        </p:grpSp>
        <p:grpSp>
          <p:nvGrpSpPr>
            <p:cNvPr id="272" name="Group 272"/>
            <p:cNvGrpSpPr>
              <a:grpSpLocks noChangeAspect="1"/>
            </p:cNvGrpSpPr>
            <p:nvPr/>
          </p:nvGrpSpPr>
          <p:grpSpPr>
            <a:xfrm>
              <a:off x="2902338" y="10561761"/>
              <a:ext cx="570994" cy="571012"/>
              <a:chOff x="0" y="0"/>
              <a:chExt cx="412750" cy="412763"/>
            </a:xfrm>
          </p:grpSpPr>
          <p:sp>
            <p:nvSpPr>
              <p:cNvPr id="273" name="Freeform 273"/>
              <p:cNvSpPr/>
              <p:nvPr/>
            </p:nvSpPr>
            <p:spPr>
              <a:xfrm>
                <a:off x="0" y="0"/>
                <a:ext cx="412750" cy="412750"/>
              </a:xfrm>
              <a:custGeom>
                <a:avLst/>
                <a:gdLst/>
                <a:ahLst/>
                <a:cxnLst/>
                <a:rect l="l" t="t" r="r" b="b"/>
                <a:pathLst>
                  <a:path w="412750" h="412750">
                    <a:moveTo>
                      <a:pt x="206375" y="0"/>
                    </a:moveTo>
                    <a:cubicBezTo>
                      <a:pt x="92456" y="0"/>
                      <a:pt x="0" y="92456"/>
                      <a:pt x="0" y="206375"/>
                    </a:cubicBezTo>
                    <a:cubicBezTo>
                      <a:pt x="0" y="320294"/>
                      <a:pt x="92456" y="412750"/>
                      <a:pt x="206375" y="412750"/>
                    </a:cubicBezTo>
                    <a:cubicBezTo>
                      <a:pt x="320294" y="412750"/>
                      <a:pt x="412750" y="320294"/>
                      <a:pt x="412750" y="206375"/>
                    </a:cubicBezTo>
                    <a:cubicBezTo>
                      <a:pt x="412750" y="92456"/>
                      <a:pt x="320294" y="0"/>
                      <a:pt x="206375" y="0"/>
                    </a:cubicBezTo>
                    <a:close/>
                  </a:path>
                </a:pathLst>
              </a:custGeom>
              <a:blipFill>
                <a:blip r:embed="rId88"/>
                <a:stretch>
                  <a:fillRect l="-2384" t="-1827" r="-1184" b="-2624"/>
                </a:stretch>
              </a:blipFill>
            </p:spPr>
            <p:txBody>
              <a:bodyPr/>
              <a:lstStyle/>
              <a:p>
                <a:endParaRPr lang="en-NZ"/>
              </a:p>
            </p:txBody>
          </p:sp>
        </p:grpSp>
        <p:grpSp>
          <p:nvGrpSpPr>
            <p:cNvPr id="274" name="Group 274"/>
            <p:cNvGrpSpPr>
              <a:grpSpLocks noChangeAspect="1"/>
            </p:cNvGrpSpPr>
            <p:nvPr/>
          </p:nvGrpSpPr>
          <p:grpSpPr>
            <a:xfrm>
              <a:off x="3224923" y="10920592"/>
              <a:ext cx="281105" cy="234248"/>
              <a:chOff x="0" y="0"/>
              <a:chExt cx="152400" cy="127000"/>
            </a:xfrm>
          </p:grpSpPr>
          <p:sp>
            <p:nvSpPr>
              <p:cNvPr id="275" name="Freeform 275"/>
              <p:cNvSpPr/>
              <p:nvPr/>
            </p:nvSpPr>
            <p:spPr>
              <a:xfrm>
                <a:off x="0" y="0"/>
                <a:ext cx="152400" cy="127000"/>
              </a:xfrm>
              <a:custGeom>
                <a:avLst/>
                <a:gdLst/>
                <a:ahLst/>
                <a:cxnLst/>
                <a:rect l="l" t="t" r="r" b="b"/>
                <a:pathLst>
                  <a:path w="152400" h="127000">
                    <a:moveTo>
                      <a:pt x="133350" y="0"/>
                    </a:moveTo>
                    <a:lnTo>
                      <a:pt x="0" y="120650"/>
                    </a:lnTo>
                    <a:lnTo>
                      <a:pt x="28575" y="127000"/>
                    </a:lnTo>
                    <a:lnTo>
                      <a:pt x="152400" y="25400"/>
                    </a:lnTo>
                    <a:close/>
                  </a:path>
                </a:pathLst>
              </a:custGeom>
              <a:solidFill>
                <a:srgbClr val="090F10"/>
              </a:solidFill>
            </p:spPr>
            <p:txBody>
              <a:bodyPr/>
              <a:lstStyle/>
              <a:p>
                <a:endParaRPr lang="en-NZ"/>
              </a:p>
            </p:txBody>
          </p:sp>
        </p:grpSp>
        <p:grpSp>
          <p:nvGrpSpPr>
            <p:cNvPr id="276" name="Group 276"/>
            <p:cNvGrpSpPr>
              <a:grpSpLocks noChangeAspect="1"/>
            </p:cNvGrpSpPr>
            <p:nvPr/>
          </p:nvGrpSpPr>
          <p:grpSpPr>
            <a:xfrm>
              <a:off x="3830441" y="11186956"/>
              <a:ext cx="570977" cy="570977"/>
              <a:chOff x="0" y="0"/>
              <a:chExt cx="412737" cy="412737"/>
            </a:xfrm>
          </p:grpSpPr>
          <p:sp>
            <p:nvSpPr>
              <p:cNvPr id="277" name="Freeform 277"/>
              <p:cNvSpPr/>
              <p:nvPr/>
            </p:nvSpPr>
            <p:spPr>
              <a:xfrm>
                <a:off x="0" y="0"/>
                <a:ext cx="412750" cy="412750"/>
              </a:xfrm>
              <a:custGeom>
                <a:avLst/>
                <a:gdLst/>
                <a:ahLst/>
                <a:cxnLst/>
                <a:rect l="l" t="t" r="r" b="b"/>
                <a:pathLst>
                  <a:path w="412750" h="412750">
                    <a:moveTo>
                      <a:pt x="206375" y="0"/>
                    </a:moveTo>
                    <a:cubicBezTo>
                      <a:pt x="92329" y="0"/>
                      <a:pt x="0" y="92329"/>
                      <a:pt x="0" y="206375"/>
                    </a:cubicBezTo>
                    <a:cubicBezTo>
                      <a:pt x="0" y="320421"/>
                      <a:pt x="92329" y="412750"/>
                      <a:pt x="206375" y="412750"/>
                    </a:cubicBezTo>
                    <a:cubicBezTo>
                      <a:pt x="320421" y="412750"/>
                      <a:pt x="412750" y="320294"/>
                      <a:pt x="412750" y="206375"/>
                    </a:cubicBezTo>
                    <a:cubicBezTo>
                      <a:pt x="412750" y="92456"/>
                      <a:pt x="320294" y="0"/>
                      <a:pt x="206375" y="0"/>
                    </a:cubicBezTo>
                    <a:close/>
                  </a:path>
                </a:pathLst>
              </a:custGeom>
              <a:blipFill>
                <a:blip r:embed="rId90"/>
                <a:stretch>
                  <a:fillRect l="-2024" t="-2449" r="-1544" b="-2003"/>
                </a:stretch>
              </a:blipFill>
            </p:spPr>
            <p:txBody>
              <a:bodyPr/>
              <a:lstStyle/>
              <a:p>
                <a:endParaRPr lang="en-NZ"/>
              </a:p>
            </p:txBody>
          </p:sp>
        </p:grpSp>
        <p:grpSp>
          <p:nvGrpSpPr>
            <p:cNvPr id="278" name="Group 278"/>
            <p:cNvGrpSpPr>
              <a:grpSpLocks noChangeAspect="1"/>
            </p:cNvGrpSpPr>
            <p:nvPr/>
          </p:nvGrpSpPr>
          <p:grpSpPr>
            <a:xfrm>
              <a:off x="4055395" y="11608245"/>
              <a:ext cx="374801" cy="175691"/>
              <a:chOff x="0" y="0"/>
              <a:chExt cx="203200" cy="95250"/>
            </a:xfrm>
          </p:grpSpPr>
          <p:sp>
            <p:nvSpPr>
              <p:cNvPr id="279" name="Freeform 279"/>
              <p:cNvSpPr/>
              <p:nvPr/>
            </p:nvSpPr>
            <p:spPr>
              <a:xfrm>
                <a:off x="0" y="0"/>
                <a:ext cx="203200" cy="95250"/>
              </a:xfrm>
              <a:custGeom>
                <a:avLst/>
                <a:gdLst/>
                <a:ahLst/>
                <a:cxnLst/>
                <a:rect l="l" t="t" r="r" b="b"/>
                <a:pathLst>
                  <a:path w="203200" h="95250">
                    <a:moveTo>
                      <a:pt x="196850" y="0"/>
                    </a:moveTo>
                    <a:lnTo>
                      <a:pt x="0" y="79375"/>
                    </a:lnTo>
                    <a:lnTo>
                      <a:pt x="15875" y="95250"/>
                    </a:lnTo>
                    <a:lnTo>
                      <a:pt x="203200" y="25400"/>
                    </a:lnTo>
                    <a:close/>
                  </a:path>
                </a:pathLst>
              </a:custGeom>
              <a:solidFill>
                <a:srgbClr val="090F10"/>
              </a:solidFill>
            </p:spPr>
            <p:txBody>
              <a:bodyPr/>
              <a:lstStyle/>
              <a:p>
                <a:endParaRPr lang="en-NZ"/>
              </a:p>
            </p:txBody>
          </p:sp>
        </p:grpSp>
        <p:grpSp>
          <p:nvGrpSpPr>
            <p:cNvPr id="280" name="Group 280"/>
            <p:cNvGrpSpPr>
              <a:grpSpLocks noChangeAspect="1"/>
            </p:cNvGrpSpPr>
            <p:nvPr/>
          </p:nvGrpSpPr>
          <p:grpSpPr>
            <a:xfrm>
              <a:off x="4829347" y="11618066"/>
              <a:ext cx="554884" cy="570994"/>
              <a:chOff x="0" y="0"/>
              <a:chExt cx="401104" cy="412750"/>
            </a:xfrm>
          </p:grpSpPr>
          <p:sp>
            <p:nvSpPr>
              <p:cNvPr id="281" name="Freeform 281"/>
              <p:cNvSpPr/>
              <p:nvPr/>
            </p:nvSpPr>
            <p:spPr>
              <a:xfrm>
                <a:off x="0" y="0"/>
                <a:ext cx="401066" cy="412750"/>
              </a:xfrm>
              <a:custGeom>
                <a:avLst/>
                <a:gdLst/>
                <a:ahLst/>
                <a:cxnLst/>
                <a:rect l="l" t="t" r="r" b="b"/>
                <a:pathLst>
                  <a:path w="401066" h="412750">
                    <a:moveTo>
                      <a:pt x="206375" y="0"/>
                    </a:moveTo>
                    <a:cubicBezTo>
                      <a:pt x="92456" y="0"/>
                      <a:pt x="0" y="92456"/>
                      <a:pt x="0" y="206375"/>
                    </a:cubicBezTo>
                    <a:cubicBezTo>
                      <a:pt x="0" y="320294"/>
                      <a:pt x="92456" y="412750"/>
                      <a:pt x="206375" y="412750"/>
                    </a:cubicBezTo>
                    <a:cubicBezTo>
                      <a:pt x="320294" y="412750"/>
                      <a:pt x="401066" y="317500"/>
                      <a:pt x="401066" y="203581"/>
                    </a:cubicBezTo>
                    <a:cubicBezTo>
                      <a:pt x="401066" y="89662"/>
                      <a:pt x="320294" y="0"/>
                      <a:pt x="206375" y="0"/>
                    </a:cubicBezTo>
                    <a:close/>
                  </a:path>
                </a:pathLst>
              </a:custGeom>
              <a:blipFill>
                <a:blip r:embed="rId91"/>
                <a:stretch>
                  <a:fillRect l="-2045" t="-1840" r="-2637" b="-2612"/>
                </a:stretch>
              </a:blipFill>
            </p:spPr>
            <p:txBody>
              <a:bodyPr/>
              <a:lstStyle/>
              <a:p>
                <a:endParaRPr lang="en-NZ"/>
              </a:p>
            </p:txBody>
          </p:sp>
        </p:grpSp>
        <p:grpSp>
          <p:nvGrpSpPr>
            <p:cNvPr id="282" name="Group 282"/>
            <p:cNvGrpSpPr>
              <a:grpSpLocks noChangeAspect="1"/>
            </p:cNvGrpSpPr>
            <p:nvPr/>
          </p:nvGrpSpPr>
          <p:grpSpPr>
            <a:xfrm>
              <a:off x="5062120" y="12019835"/>
              <a:ext cx="427508" cy="204978"/>
              <a:chOff x="0" y="0"/>
              <a:chExt cx="231775" cy="111125"/>
            </a:xfrm>
          </p:grpSpPr>
          <p:sp>
            <p:nvSpPr>
              <p:cNvPr id="283" name="Freeform 283"/>
              <p:cNvSpPr/>
              <p:nvPr/>
            </p:nvSpPr>
            <p:spPr>
              <a:xfrm>
                <a:off x="0" y="0"/>
                <a:ext cx="231775" cy="111125"/>
              </a:xfrm>
              <a:custGeom>
                <a:avLst/>
                <a:gdLst/>
                <a:ahLst/>
                <a:cxnLst/>
                <a:rect l="l" t="t" r="r" b="b"/>
                <a:pathLst>
                  <a:path w="231775" h="111125">
                    <a:moveTo>
                      <a:pt x="212725" y="0"/>
                    </a:moveTo>
                    <a:lnTo>
                      <a:pt x="0" y="95250"/>
                    </a:lnTo>
                    <a:lnTo>
                      <a:pt x="9525" y="111125"/>
                    </a:lnTo>
                    <a:lnTo>
                      <a:pt x="231775" y="22225"/>
                    </a:lnTo>
                    <a:close/>
                  </a:path>
                </a:pathLst>
              </a:custGeom>
              <a:solidFill>
                <a:srgbClr val="090F10"/>
              </a:solidFill>
            </p:spPr>
            <p:txBody>
              <a:bodyPr/>
              <a:lstStyle/>
              <a:p>
                <a:endParaRPr lang="en-NZ"/>
              </a:p>
            </p:txBody>
          </p:sp>
        </p:grpSp>
        <p:grpSp>
          <p:nvGrpSpPr>
            <p:cNvPr id="284" name="Group 284"/>
            <p:cNvGrpSpPr>
              <a:grpSpLocks noChangeAspect="1"/>
            </p:cNvGrpSpPr>
            <p:nvPr/>
          </p:nvGrpSpPr>
          <p:grpSpPr>
            <a:xfrm>
              <a:off x="8113513" y="11610564"/>
              <a:ext cx="375275" cy="560752"/>
              <a:chOff x="0" y="0"/>
              <a:chExt cx="271272" cy="405346"/>
            </a:xfrm>
          </p:grpSpPr>
          <p:sp>
            <p:nvSpPr>
              <p:cNvPr id="285" name="Freeform 285"/>
              <p:cNvSpPr/>
              <p:nvPr/>
            </p:nvSpPr>
            <p:spPr>
              <a:xfrm flipH="1">
                <a:off x="0" y="0"/>
                <a:ext cx="271272" cy="405257"/>
              </a:xfrm>
              <a:custGeom>
                <a:avLst/>
                <a:gdLst/>
                <a:ahLst/>
                <a:cxnLst/>
                <a:rect l="l" t="t" r="r" b="b"/>
                <a:pathLst>
                  <a:path w="271272" h="405257">
                    <a:moveTo>
                      <a:pt x="206375" y="0"/>
                    </a:moveTo>
                    <a:cubicBezTo>
                      <a:pt x="257175" y="0"/>
                      <a:pt x="271272" y="16891"/>
                      <a:pt x="271272" y="45720"/>
                    </a:cubicBezTo>
                    <a:cubicBezTo>
                      <a:pt x="271272" y="81661"/>
                      <a:pt x="249555" y="136017"/>
                      <a:pt x="249555" y="199263"/>
                    </a:cubicBezTo>
                    <a:cubicBezTo>
                      <a:pt x="249555" y="260477"/>
                      <a:pt x="268605" y="315341"/>
                      <a:pt x="268605" y="353060"/>
                    </a:cubicBezTo>
                    <a:cubicBezTo>
                      <a:pt x="268605" y="385572"/>
                      <a:pt x="254381" y="405257"/>
                      <a:pt x="201549" y="405257"/>
                    </a:cubicBezTo>
                    <a:cubicBezTo>
                      <a:pt x="87630" y="405257"/>
                      <a:pt x="0" y="320294"/>
                      <a:pt x="0" y="206248"/>
                    </a:cubicBezTo>
                    <a:cubicBezTo>
                      <a:pt x="0" y="92202"/>
                      <a:pt x="92329" y="0"/>
                      <a:pt x="206375" y="0"/>
                    </a:cubicBezTo>
                    <a:close/>
                  </a:path>
                </a:pathLst>
              </a:custGeom>
              <a:blipFill>
                <a:blip r:embed="rId92"/>
                <a:stretch>
                  <a:fillRect l="-20735" t="-2488" r="-3080" b="-1961"/>
                </a:stretch>
              </a:blipFill>
            </p:spPr>
            <p:txBody>
              <a:bodyPr/>
              <a:lstStyle/>
              <a:p>
                <a:endParaRPr lang="en-NZ"/>
              </a:p>
            </p:txBody>
          </p:sp>
        </p:grpSp>
        <p:grpSp>
          <p:nvGrpSpPr>
            <p:cNvPr id="286" name="Group 286"/>
            <p:cNvGrpSpPr>
              <a:grpSpLocks noChangeAspect="1"/>
            </p:cNvGrpSpPr>
            <p:nvPr/>
          </p:nvGrpSpPr>
          <p:grpSpPr>
            <a:xfrm>
              <a:off x="7954232" y="12057240"/>
              <a:ext cx="275254" cy="158122"/>
              <a:chOff x="0" y="0"/>
              <a:chExt cx="149225" cy="85725"/>
            </a:xfrm>
          </p:grpSpPr>
          <p:sp>
            <p:nvSpPr>
              <p:cNvPr id="287" name="Freeform 287"/>
              <p:cNvSpPr/>
              <p:nvPr/>
            </p:nvSpPr>
            <p:spPr>
              <a:xfrm>
                <a:off x="0" y="0"/>
                <a:ext cx="149225" cy="85725"/>
              </a:xfrm>
              <a:custGeom>
                <a:avLst/>
                <a:gdLst/>
                <a:ahLst/>
                <a:cxnLst/>
                <a:rect l="l" t="t" r="r" b="b"/>
                <a:pathLst>
                  <a:path w="149225" h="85725">
                    <a:moveTo>
                      <a:pt x="149225" y="79375"/>
                    </a:moveTo>
                    <a:lnTo>
                      <a:pt x="63500" y="3175"/>
                    </a:lnTo>
                    <a:lnTo>
                      <a:pt x="0" y="0"/>
                    </a:lnTo>
                    <a:lnTo>
                      <a:pt x="117475" y="85725"/>
                    </a:lnTo>
                    <a:close/>
                  </a:path>
                </a:pathLst>
              </a:custGeom>
              <a:solidFill>
                <a:srgbClr val="090F10"/>
              </a:solidFill>
            </p:spPr>
            <p:txBody>
              <a:bodyPr/>
              <a:lstStyle/>
              <a:p>
                <a:endParaRPr lang="en-NZ"/>
              </a:p>
            </p:txBody>
          </p:sp>
        </p:grpSp>
        <p:grpSp>
          <p:nvGrpSpPr>
            <p:cNvPr id="288" name="Group 288"/>
            <p:cNvGrpSpPr>
              <a:grpSpLocks noChangeAspect="1"/>
            </p:cNvGrpSpPr>
            <p:nvPr/>
          </p:nvGrpSpPr>
          <p:grpSpPr>
            <a:xfrm>
              <a:off x="8886605" y="11212818"/>
              <a:ext cx="570942" cy="570994"/>
              <a:chOff x="0" y="0"/>
              <a:chExt cx="412712" cy="412750"/>
            </a:xfrm>
          </p:grpSpPr>
          <p:sp>
            <p:nvSpPr>
              <p:cNvPr id="289" name="Freeform 289"/>
              <p:cNvSpPr/>
              <p:nvPr/>
            </p:nvSpPr>
            <p:spPr>
              <a:xfrm flipH="1">
                <a:off x="0" y="0"/>
                <a:ext cx="412750" cy="412750"/>
              </a:xfrm>
              <a:custGeom>
                <a:avLst/>
                <a:gdLst/>
                <a:ahLst/>
                <a:cxnLst/>
                <a:rect l="l" t="t" r="r" b="b"/>
                <a:pathLst>
                  <a:path w="412750" h="412750">
                    <a:moveTo>
                      <a:pt x="206375" y="0"/>
                    </a:moveTo>
                    <a:cubicBezTo>
                      <a:pt x="320421" y="0"/>
                      <a:pt x="412750" y="92456"/>
                      <a:pt x="412750" y="206375"/>
                    </a:cubicBezTo>
                    <a:cubicBezTo>
                      <a:pt x="412750" y="320294"/>
                      <a:pt x="320421" y="412750"/>
                      <a:pt x="206375" y="412750"/>
                    </a:cubicBezTo>
                    <a:cubicBezTo>
                      <a:pt x="92329" y="412750"/>
                      <a:pt x="0" y="320294"/>
                      <a:pt x="0" y="206375"/>
                    </a:cubicBezTo>
                    <a:cubicBezTo>
                      <a:pt x="0" y="92456"/>
                      <a:pt x="92456" y="0"/>
                      <a:pt x="206375" y="0"/>
                    </a:cubicBezTo>
                    <a:close/>
                  </a:path>
                </a:pathLst>
              </a:custGeom>
              <a:blipFill>
                <a:blip r:embed="rId88"/>
                <a:stretch>
                  <a:fillRect l="-1187" t="-1827" r="-2381" b="-2624"/>
                </a:stretch>
              </a:blipFill>
            </p:spPr>
            <p:txBody>
              <a:bodyPr/>
              <a:lstStyle/>
              <a:p>
                <a:endParaRPr lang="en-NZ"/>
              </a:p>
            </p:txBody>
          </p:sp>
        </p:grpSp>
        <p:grpSp>
          <p:nvGrpSpPr>
            <p:cNvPr id="290" name="Group 290"/>
            <p:cNvGrpSpPr>
              <a:grpSpLocks noChangeAspect="1"/>
            </p:cNvGrpSpPr>
            <p:nvPr/>
          </p:nvGrpSpPr>
          <p:grpSpPr>
            <a:xfrm>
              <a:off x="8848831" y="11573599"/>
              <a:ext cx="339663" cy="269386"/>
              <a:chOff x="0" y="0"/>
              <a:chExt cx="184150" cy="146050"/>
            </a:xfrm>
          </p:grpSpPr>
          <p:sp>
            <p:nvSpPr>
              <p:cNvPr id="291" name="Freeform 291"/>
              <p:cNvSpPr/>
              <p:nvPr/>
            </p:nvSpPr>
            <p:spPr>
              <a:xfrm>
                <a:off x="0" y="0"/>
                <a:ext cx="184150" cy="146050"/>
              </a:xfrm>
              <a:custGeom>
                <a:avLst/>
                <a:gdLst/>
                <a:ahLst/>
                <a:cxnLst/>
                <a:rect l="l" t="t" r="r" b="b"/>
                <a:pathLst>
                  <a:path w="184150" h="146050">
                    <a:moveTo>
                      <a:pt x="0" y="0"/>
                    </a:moveTo>
                    <a:lnTo>
                      <a:pt x="184150" y="133350"/>
                    </a:lnTo>
                    <a:lnTo>
                      <a:pt x="165100" y="146050"/>
                    </a:lnTo>
                    <a:lnTo>
                      <a:pt x="0" y="22225"/>
                    </a:lnTo>
                    <a:close/>
                  </a:path>
                </a:pathLst>
              </a:custGeom>
              <a:solidFill>
                <a:srgbClr val="090F10"/>
              </a:solidFill>
            </p:spPr>
            <p:txBody>
              <a:bodyPr/>
              <a:lstStyle/>
              <a:p>
                <a:endParaRPr lang="en-NZ"/>
              </a:p>
            </p:txBody>
          </p:sp>
        </p:grpSp>
        <p:grpSp>
          <p:nvGrpSpPr>
            <p:cNvPr id="292" name="Group 292"/>
            <p:cNvGrpSpPr>
              <a:grpSpLocks noChangeAspect="1"/>
            </p:cNvGrpSpPr>
            <p:nvPr/>
          </p:nvGrpSpPr>
          <p:grpSpPr>
            <a:xfrm>
              <a:off x="9866115" y="10573234"/>
              <a:ext cx="624668" cy="624668"/>
              <a:chOff x="0" y="0"/>
              <a:chExt cx="451548" cy="451548"/>
            </a:xfrm>
          </p:grpSpPr>
          <p:sp>
            <p:nvSpPr>
              <p:cNvPr id="293" name="Freeform 293"/>
              <p:cNvSpPr/>
              <p:nvPr/>
            </p:nvSpPr>
            <p:spPr>
              <a:xfrm flipH="1">
                <a:off x="0" y="0"/>
                <a:ext cx="451485" cy="451485"/>
              </a:xfrm>
              <a:custGeom>
                <a:avLst/>
                <a:gdLst/>
                <a:ahLst/>
                <a:cxnLst/>
                <a:rect l="l" t="t" r="r" b="b"/>
                <a:pathLst>
                  <a:path w="451485" h="451485">
                    <a:moveTo>
                      <a:pt x="225679" y="0"/>
                    </a:moveTo>
                    <a:cubicBezTo>
                      <a:pt x="350393" y="0"/>
                      <a:pt x="451485" y="101092"/>
                      <a:pt x="451485" y="225806"/>
                    </a:cubicBezTo>
                    <a:cubicBezTo>
                      <a:pt x="451485" y="350520"/>
                      <a:pt x="350393" y="451485"/>
                      <a:pt x="225679" y="451485"/>
                    </a:cubicBezTo>
                    <a:cubicBezTo>
                      <a:pt x="100965" y="451485"/>
                      <a:pt x="0" y="350520"/>
                      <a:pt x="0" y="225806"/>
                    </a:cubicBezTo>
                    <a:cubicBezTo>
                      <a:pt x="0" y="101092"/>
                      <a:pt x="100965" y="0"/>
                      <a:pt x="225679" y="0"/>
                    </a:cubicBezTo>
                    <a:close/>
                  </a:path>
                </a:pathLst>
              </a:custGeom>
              <a:blipFill>
                <a:blip r:embed="rId83"/>
                <a:stretch>
                  <a:fillRect l="-900" t="-1012" r="-2236" b="-1423"/>
                </a:stretch>
              </a:blipFill>
            </p:spPr>
            <p:txBody>
              <a:bodyPr/>
              <a:lstStyle/>
              <a:p>
                <a:endParaRPr lang="en-NZ"/>
              </a:p>
            </p:txBody>
          </p:sp>
        </p:grpSp>
        <p:grpSp>
          <p:nvGrpSpPr>
            <p:cNvPr id="294" name="Group 294"/>
            <p:cNvGrpSpPr>
              <a:grpSpLocks noChangeAspect="1"/>
            </p:cNvGrpSpPr>
            <p:nvPr/>
          </p:nvGrpSpPr>
          <p:grpSpPr>
            <a:xfrm>
              <a:off x="9814216" y="10831991"/>
              <a:ext cx="316243" cy="368950"/>
              <a:chOff x="0" y="0"/>
              <a:chExt cx="171450" cy="200025"/>
            </a:xfrm>
          </p:grpSpPr>
          <p:sp>
            <p:nvSpPr>
              <p:cNvPr id="295" name="Freeform 295"/>
              <p:cNvSpPr/>
              <p:nvPr/>
            </p:nvSpPr>
            <p:spPr>
              <a:xfrm>
                <a:off x="0" y="0"/>
                <a:ext cx="171450" cy="200025"/>
              </a:xfrm>
              <a:custGeom>
                <a:avLst/>
                <a:gdLst/>
                <a:ahLst/>
                <a:cxnLst/>
                <a:rect l="l" t="t" r="r" b="b"/>
                <a:pathLst>
                  <a:path w="171450" h="200025">
                    <a:moveTo>
                      <a:pt x="28575" y="0"/>
                    </a:moveTo>
                    <a:lnTo>
                      <a:pt x="171450" y="180975"/>
                    </a:lnTo>
                    <a:lnTo>
                      <a:pt x="152400" y="200025"/>
                    </a:lnTo>
                    <a:lnTo>
                      <a:pt x="0" y="41275"/>
                    </a:lnTo>
                    <a:close/>
                  </a:path>
                </a:pathLst>
              </a:custGeom>
              <a:solidFill>
                <a:srgbClr val="090F10"/>
              </a:solidFill>
            </p:spPr>
            <p:txBody>
              <a:bodyPr/>
              <a:lstStyle/>
              <a:p>
                <a:endParaRPr lang="en-NZ"/>
              </a:p>
            </p:txBody>
          </p:sp>
        </p:grpSp>
        <p:grpSp>
          <p:nvGrpSpPr>
            <p:cNvPr id="296" name="Group 296"/>
            <p:cNvGrpSpPr>
              <a:grpSpLocks noChangeAspect="1"/>
            </p:cNvGrpSpPr>
            <p:nvPr/>
          </p:nvGrpSpPr>
          <p:grpSpPr>
            <a:xfrm>
              <a:off x="10660166" y="9801144"/>
              <a:ext cx="624685" cy="624668"/>
              <a:chOff x="0" y="0"/>
              <a:chExt cx="451561" cy="451548"/>
            </a:xfrm>
          </p:grpSpPr>
          <p:sp>
            <p:nvSpPr>
              <p:cNvPr id="297" name="Freeform 297"/>
              <p:cNvSpPr/>
              <p:nvPr/>
            </p:nvSpPr>
            <p:spPr>
              <a:xfrm flipH="1">
                <a:off x="0" y="0"/>
                <a:ext cx="451612" cy="451485"/>
              </a:xfrm>
              <a:custGeom>
                <a:avLst/>
                <a:gdLst/>
                <a:ahLst/>
                <a:cxnLst/>
                <a:rect l="l" t="t" r="r" b="b"/>
                <a:pathLst>
                  <a:path w="451612" h="451485">
                    <a:moveTo>
                      <a:pt x="225806" y="0"/>
                    </a:moveTo>
                    <a:cubicBezTo>
                      <a:pt x="350520" y="0"/>
                      <a:pt x="451612" y="101092"/>
                      <a:pt x="451612" y="225806"/>
                    </a:cubicBezTo>
                    <a:cubicBezTo>
                      <a:pt x="451612" y="350520"/>
                      <a:pt x="350520" y="451485"/>
                      <a:pt x="225806" y="451485"/>
                    </a:cubicBezTo>
                    <a:cubicBezTo>
                      <a:pt x="101092" y="451485"/>
                      <a:pt x="0" y="350520"/>
                      <a:pt x="0" y="225806"/>
                    </a:cubicBezTo>
                    <a:cubicBezTo>
                      <a:pt x="0" y="101092"/>
                      <a:pt x="101092" y="0"/>
                      <a:pt x="225806" y="0"/>
                    </a:cubicBezTo>
                    <a:close/>
                  </a:path>
                </a:pathLst>
              </a:custGeom>
              <a:blipFill>
                <a:blip r:embed="rId87"/>
                <a:stretch>
                  <a:fillRect l="-1220" t="-1040" r="-1886" b="-1395"/>
                </a:stretch>
              </a:blipFill>
            </p:spPr>
            <p:txBody>
              <a:bodyPr/>
              <a:lstStyle/>
              <a:p>
                <a:endParaRPr lang="en-NZ"/>
              </a:p>
            </p:txBody>
          </p:sp>
        </p:grpSp>
        <p:grpSp>
          <p:nvGrpSpPr>
            <p:cNvPr id="298" name="Group 298"/>
            <p:cNvGrpSpPr>
              <a:grpSpLocks noChangeAspect="1"/>
            </p:cNvGrpSpPr>
            <p:nvPr/>
          </p:nvGrpSpPr>
          <p:grpSpPr>
            <a:xfrm>
              <a:off x="10610217" y="9899830"/>
              <a:ext cx="362292" cy="568060"/>
              <a:chOff x="0" y="0"/>
              <a:chExt cx="196418" cy="307975"/>
            </a:xfrm>
          </p:grpSpPr>
          <p:sp>
            <p:nvSpPr>
              <p:cNvPr id="299" name="Freeform 299"/>
              <p:cNvSpPr/>
              <p:nvPr/>
            </p:nvSpPr>
            <p:spPr>
              <a:xfrm>
                <a:off x="0" y="0"/>
                <a:ext cx="196469" cy="307975"/>
              </a:xfrm>
              <a:custGeom>
                <a:avLst/>
                <a:gdLst/>
                <a:ahLst/>
                <a:cxnLst/>
                <a:rect l="l" t="t" r="r" b="b"/>
                <a:pathLst>
                  <a:path w="196469" h="307975">
                    <a:moveTo>
                      <a:pt x="31750" y="0"/>
                    </a:moveTo>
                    <a:lnTo>
                      <a:pt x="196469" y="285115"/>
                    </a:lnTo>
                    <a:lnTo>
                      <a:pt x="155575" y="307975"/>
                    </a:lnTo>
                    <a:lnTo>
                      <a:pt x="0" y="73025"/>
                    </a:lnTo>
                    <a:close/>
                  </a:path>
                </a:pathLst>
              </a:custGeom>
              <a:solidFill>
                <a:srgbClr val="090F10"/>
              </a:solidFill>
            </p:spPr>
            <p:txBody>
              <a:bodyPr/>
              <a:lstStyle/>
              <a:p>
                <a:endParaRPr lang="en-NZ"/>
              </a:p>
            </p:txBody>
          </p:sp>
        </p:grpSp>
        <p:grpSp>
          <p:nvGrpSpPr>
            <p:cNvPr id="300" name="Group 300"/>
            <p:cNvGrpSpPr>
              <a:grpSpLocks noChangeAspect="1"/>
            </p:cNvGrpSpPr>
            <p:nvPr/>
          </p:nvGrpSpPr>
          <p:grpSpPr>
            <a:xfrm>
              <a:off x="11335520" y="8898235"/>
              <a:ext cx="624685" cy="624668"/>
              <a:chOff x="0" y="0"/>
              <a:chExt cx="451561" cy="451548"/>
            </a:xfrm>
          </p:grpSpPr>
          <p:sp>
            <p:nvSpPr>
              <p:cNvPr id="301" name="Freeform 301"/>
              <p:cNvSpPr/>
              <p:nvPr/>
            </p:nvSpPr>
            <p:spPr>
              <a:xfrm flipH="1">
                <a:off x="0" y="0"/>
                <a:ext cx="451612" cy="451485"/>
              </a:xfrm>
              <a:custGeom>
                <a:avLst/>
                <a:gdLst/>
                <a:ahLst/>
                <a:cxnLst/>
                <a:rect l="l" t="t" r="r" b="b"/>
                <a:pathLst>
                  <a:path w="451612" h="451485">
                    <a:moveTo>
                      <a:pt x="156718" y="18288"/>
                    </a:moveTo>
                    <a:lnTo>
                      <a:pt x="100330" y="44958"/>
                    </a:lnTo>
                    <a:lnTo>
                      <a:pt x="98933" y="382270"/>
                    </a:lnTo>
                    <a:lnTo>
                      <a:pt x="165227" y="421767"/>
                    </a:lnTo>
                    <a:lnTo>
                      <a:pt x="216027" y="421767"/>
                    </a:lnTo>
                    <a:lnTo>
                      <a:pt x="221615" y="18288"/>
                    </a:lnTo>
                    <a:close/>
                    <a:moveTo>
                      <a:pt x="225806" y="0"/>
                    </a:moveTo>
                    <a:cubicBezTo>
                      <a:pt x="350520" y="0"/>
                      <a:pt x="451612" y="101092"/>
                      <a:pt x="451612" y="225806"/>
                    </a:cubicBezTo>
                    <a:cubicBezTo>
                      <a:pt x="451612" y="350520"/>
                      <a:pt x="350520" y="451485"/>
                      <a:pt x="225806" y="451485"/>
                    </a:cubicBezTo>
                    <a:cubicBezTo>
                      <a:pt x="101092" y="451485"/>
                      <a:pt x="0" y="350393"/>
                      <a:pt x="0" y="225679"/>
                    </a:cubicBezTo>
                    <a:cubicBezTo>
                      <a:pt x="0" y="100965"/>
                      <a:pt x="101092" y="0"/>
                      <a:pt x="225806" y="0"/>
                    </a:cubicBezTo>
                    <a:close/>
                  </a:path>
                </a:pathLst>
              </a:custGeom>
              <a:blipFill>
                <a:blip r:embed="rId85"/>
                <a:stretch>
                  <a:fillRect l="-2078" t="-1023" r="-1029" b="-1412"/>
                </a:stretch>
              </a:blipFill>
            </p:spPr>
            <p:txBody>
              <a:bodyPr/>
              <a:lstStyle/>
              <a:p>
                <a:endParaRPr lang="en-NZ"/>
              </a:p>
            </p:txBody>
          </p:sp>
        </p:grpSp>
        <p:grpSp>
          <p:nvGrpSpPr>
            <p:cNvPr id="302" name="Group 302"/>
            <p:cNvGrpSpPr>
              <a:grpSpLocks noChangeAspect="1"/>
            </p:cNvGrpSpPr>
            <p:nvPr/>
          </p:nvGrpSpPr>
          <p:grpSpPr>
            <a:xfrm>
              <a:off x="11653731" y="8923605"/>
              <a:ext cx="169840" cy="558327"/>
              <a:chOff x="0" y="0"/>
              <a:chExt cx="122771" cy="403593"/>
            </a:xfrm>
          </p:grpSpPr>
          <p:sp>
            <p:nvSpPr>
              <p:cNvPr id="303" name="Freeform 303"/>
              <p:cNvSpPr/>
              <p:nvPr/>
            </p:nvSpPr>
            <p:spPr>
              <a:xfrm flipH="1">
                <a:off x="0" y="0"/>
                <a:ext cx="122682" cy="403606"/>
              </a:xfrm>
              <a:custGeom>
                <a:avLst/>
                <a:gdLst/>
                <a:ahLst/>
                <a:cxnLst/>
                <a:rect l="l" t="t" r="r" b="b"/>
                <a:pathLst>
                  <a:path w="122682" h="403606">
                    <a:moveTo>
                      <a:pt x="122682" y="0"/>
                    </a:moveTo>
                    <a:lnTo>
                      <a:pt x="117094" y="403606"/>
                    </a:lnTo>
                    <a:lnTo>
                      <a:pt x="66294" y="403606"/>
                    </a:lnTo>
                    <a:lnTo>
                      <a:pt x="0" y="364109"/>
                    </a:lnTo>
                    <a:lnTo>
                      <a:pt x="1397" y="26670"/>
                    </a:lnTo>
                    <a:lnTo>
                      <a:pt x="57785" y="0"/>
                    </a:lnTo>
                    <a:close/>
                  </a:path>
                </a:pathLst>
              </a:custGeom>
              <a:blipFill>
                <a:blip r:embed="rId86"/>
                <a:stretch>
                  <a:fillRect l="-1925" t="-534" r="-4078" b="-1340"/>
                </a:stretch>
              </a:blipFill>
            </p:spPr>
            <p:txBody>
              <a:bodyPr/>
              <a:lstStyle/>
              <a:p>
                <a:endParaRPr lang="en-NZ"/>
              </a:p>
            </p:txBody>
          </p:sp>
        </p:grpSp>
        <p:grpSp>
          <p:nvGrpSpPr>
            <p:cNvPr id="304" name="Group 304"/>
            <p:cNvGrpSpPr>
              <a:grpSpLocks noChangeAspect="1"/>
            </p:cNvGrpSpPr>
            <p:nvPr/>
          </p:nvGrpSpPr>
          <p:grpSpPr>
            <a:xfrm>
              <a:off x="11344147" y="8950064"/>
              <a:ext cx="269386" cy="591497"/>
              <a:chOff x="0" y="0"/>
              <a:chExt cx="146050" cy="320675"/>
            </a:xfrm>
          </p:grpSpPr>
          <p:sp>
            <p:nvSpPr>
              <p:cNvPr id="305" name="Freeform 305"/>
              <p:cNvSpPr/>
              <p:nvPr/>
            </p:nvSpPr>
            <p:spPr>
              <a:xfrm>
                <a:off x="0" y="0"/>
                <a:ext cx="146050" cy="320675"/>
              </a:xfrm>
              <a:custGeom>
                <a:avLst/>
                <a:gdLst/>
                <a:ahLst/>
                <a:cxnLst/>
                <a:rect l="l" t="t" r="r" b="b"/>
                <a:pathLst>
                  <a:path w="146050" h="320675">
                    <a:moveTo>
                      <a:pt x="44450" y="0"/>
                    </a:moveTo>
                    <a:lnTo>
                      <a:pt x="146050" y="311150"/>
                    </a:lnTo>
                    <a:lnTo>
                      <a:pt x="98425" y="320675"/>
                    </a:lnTo>
                    <a:lnTo>
                      <a:pt x="0" y="19050"/>
                    </a:lnTo>
                    <a:close/>
                  </a:path>
                </a:pathLst>
              </a:custGeom>
              <a:solidFill>
                <a:srgbClr val="090F10"/>
              </a:solidFill>
            </p:spPr>
            <p:txBody>
              <a:bodyPr/>
              <a:lstStyle/>
              <a:p>
                <a:endParaRPr lang="en-NZ"/>
              </a:p>
            </p:txBody>
          </p:sp>
        </p:grpSp>
        <p:grpSp>
          <p:nvGrpSpPr>
            <p:cNvPr id="306" name="Group 306"/>
            <p:cNvGrpSpPr>
              <a:grpSpLocks noChangeAspect="1"/>
            </p:cNvGrpSpPr>
            <p:nvPr/>
          </p:nvGrpSpPr>
          <p:grpSpPr>
            <a:xfrm>
              <a:off x="11738695" y="7825715"/>
              <a:ext cx="624685" cy="624668"/>
              <a:chOff x="0" y="0"/>
              <a:chExt cx="451561" cy="451548"/>
            </a:xfrm>
          </p:grpSpPr>
          <p:sp>
            <p:nvSpPr>
              <p:cNvPr id="307" name="Freeform 307"/>
              <p:cNvSpPr/>
              <p:nvPr/>
            </p:nvSpPr>
            <p:spPr>
              <a:xfrm flipH="1">
                <a:off x="0" y="0"/>
                <a:ext cx="451612" cy="451485"/>
              </a:xfrm>
              <a:custGeom>
                <a:avLst/>
                <a:gdLst/>
                <a:ahLst/>
                <a:cxnLst/>
                <a:rect l="l" t="t" r="r" b="b"/>
                <a:pathLst>
                  <a:path w="451612" h="451485">
                    <a:moveTo>
                      <a:pt x="225806" y="0"/>
                    </a:moveTo>
                    <a:cubicBezTo>
                      <a:pt x="350520" y="0"/>
                      <a:pt x="451612" y="101092"/>
                      <a:pt x="451612" y="225806"/>
                    </a:cubicBezTo>
                    <a:cubicBezTo>
                      <a:pt x="451612" y="350520"/>
                      <a:pt x="350520" y="451485"/>
                      <a:pt x="225806" y="451485"/>
                    </a:cubicBezTo>
                    <a:cubicBezTo>
                      <a:pt x="101092" y="451485"/>
                      <a:pt x="0" y="350393"/>
                      <a:pt x="0" y="225679"/>
                    </a:cubicBezTo>
                    <a:cubicBezTo>
                      <a:pt x="0" y="100965"/>
                      <a:pt x="101092" y="0"/>
                      <a:pt x="225806" y="0"/>
                    </a:cubicBezTo>
                    <a:close/>
                  </a:path>
                </a:pathLst>
              </a:custGeom>
              <a:blipFill>
                <a:blip r:embed="rId85"/>
                <a:stretch>
                  <a:fillRect l="-2078" t="-1023" r="-1029" b="-1412"/>
                </a:stretch>
              </a:blipFill>
            </p:spPr>
            <p:txBody>
              <a:bodyPr/>
              <a:lstStyle/>
              <a:p>
                <a:endParaRPr lang="en-NZ"/>
              </a:p>
            </p:txBody>
          </p:sp>
        </p:grpSp>
        <p:grpSp>
          <p:nvGrpSpPr>
            <p:cNvPr id="308" name="Group 308"/>
            <p:cNvGrpSpPr>
              <a:grpSpLocks noChangeAspect="1"/>
            </p:cNvGrpSpPr>
            <p:nvPr/>
          </p:nvGrpSpPr>
          <p:grpSpPr>
            <a:xfrm>
              <a:off x="11764890" y="7900998"/>
              <a:ext cx="228398" cy="573893"/>
              <a:chOff x="0" y="0"/>
              <a:chExt cx="123825" cy="311137"/>
            </a:xfrm>
          </p:grpSpPr>
          <p:sp>
            <p:nvSpPr>
              <p:cNvPr id="309" name="Freeform 309"/>
              <p:cNvSpPr/>
              <p:nvPr/>
            </p:nvSpPr>
            <p:spPr>
              <a:xfrm>
                <a:off x="0" y="0"/>
                <a:ext cx="123825" cy="311150"/>
              </a:xfrm>
              <a:custGeom>
                <a:avLst/>
                <a:gdLst/>
                <a:ahLst/>
                <a:cxnLst/>
                <a:rect l="l" t="t" r="r" b="b"/>
                <a:pathLst>
                  <a:path w="123825" h="311150">
                    <a:moveTo>
                      <a:pt x="50800" y="0"/>
                    </a:moveTo>
                    <a:lnTo>
                      <a:pt x="123825" y="301625"/>
                    </a:lnTo>
                    <a:lnTo>
                      <a:pt x="88900" y="311150"/>
                    </a:lnTo>
                    <a:lnTo>
                      <a:pt x="0" y="12700"/>
                    </a:lnTo>
                    <a:close/>
                  </a:path>
                </a:pathLst>
              </a:custGeom>
              <a:solidFill>
                <a:srgbClr val="090F10"/>
              </a:solidFill>
            </p:spPr>
            <p:txBody>
              <a:bodyPr/>
              <a:lstStyle/>
              <a:p>
                <a:endParaRPr lang="en-NZ"/>
              </a:p>
            </p:txBody>
          </p:sp>
        </p:grpSp>
        <p:grpSp>
          <p:nvGrpSpPr>
            <p:cNvPr id="310" name="Group 310"/>
            <p:cNvGrpSpPr>
              <a:grpSpLocks noChangeAspect="1"/>
            </p:cNvGrpSpPr>
            <p:nvPr/>
          </p:nvGrpSpPr>
          <p:grpSpPr>
            <a:xfrm>
              <a:off x="12000720" y="5548835"/>
              <a:ext cx="624685" cy="624668"/>
              <a:chOff x="0" y="0"/>
              <a:chExt cx="451561" cy="451548"/>
            </a:xfrm>
          </p:grpSpPr>
          <p:sp>
            <p:nvSpPr>
              <p:cNvPr id="311" name="Freeform 311"/>
              <p:cNvSpPr/>
              <p:nvPr/>
            </p:nvSpPr>
            <p:spPr>
              <a:xfrm flipH="1">
                <a:off x="0" y="0"/>
                <a:ext cx="451612" cy="451485"/>
              </a:xfrm>
              <a:custGeom>
                <a:avLst/>
                <a:gdLst/>
                <a:ahLst/>
                <a:cxnLst/>
                <a:rect l="l" t="t" r="r" b="b"/>
                <a:pathLst>
                  <a:path w="451612" h="451485">
                    <a:moveTo>
                      <a:pt x="212725" y="25908"/>
                    </a:moveTo>
                    <a:cubicBezTo>
                      <a:pt x="188849" y="25908"/>
                      <a:pt x="170561" y="27686"/>
                      <a:pt x="170561" y="27686"/>
                    </a:cubicBezTo>
                    <a:lnTo>
                      <a:pt x="163703" y="436245"/>
                    </a:lnTo>
                    <a:lnTo>
                      <a:pt x="274066" y="428625"/>
                    </a:lnTo>
                    <a:cubicBezTo>
                      <a:pt x="286258" y="424434"/>
                      <a:pt x="298069" y="419354"/>
                      <a:pt x="309245" y="413385"/>
                    </a:cubicBezTo>
                    <a:lnTo>
                      <a:pt x="307721" y="43053"/>
                    </a:lnTo>
                    <a:cubicBezTo>
                      <a:pt x="284988" y="28956"/>
                      <a:pt x="244094" y="25908"/>
                      <a:pt x="212852" y="25908"/>
                    </a:cubicBezTo>
                    <a:close/>
                    <a:moveTo>
                      <a:pt x="225806" y="0"/>
                    </a:moveTo>
                    <a:cubicBezTo>
                      <a:pt x="350520" y="0"/>
                      <a:pt x="451612" y="101092"/>
                      <a:pt x="451612" y="225806"/>
                    </a:cubicBezTo>
                    <a:cubicBezTo>
                      <a:pt x="451612" y="350520"/>
                      <a:pt x="350520" y="451485"/>
                      <a:pt x="225806" y="451485"/>
                    </a:cubicBezTo>
                    <a:cubicBezTo>
                      <a:pt x="101092" y="451485"/>
                      <a:pt x="0" y="350393"/>
                      <a:pt x="0" y="225679"/>
                    </a:cubicBezTo>
                    <a:cubicBezTo>
                      <a:pt x="0" y="100965"/>
                      <a:pt x="101092" y="0"/>
                      <a:pt x="225806" y="0"/>
                    </a:cubicBezTo>
                    <a:close/>
                  </a:path>
                </a:pathLst>
              </a:custGeom>
              <a:blipFill>
                <a:blip r:embed="rId81"/>
                <a:stretch>
                  <a:fillRect l="-2376" t="-1580" r="-2421" b="-2590"/>
                </a:stretch>
              </a:blipFill>
            </p:spPr>
            <p:txBody>
              <a:bodyPr/>
              <a:lstStyle/>
              <a:p>
                <a:endParaRPr lang="en-NZ"/>
              </a:p>
            </p:txBody>
          </p:sp>
        </p:grpSp>
        <p:grpSp>
          <p:nvGrpSpPr>
            <p:cNvPr id="312" name="Group 312"/>
            <p:cNvGrpSpPr>
              <a:grpSpLocks noChangeAspect="1"/>
            </p:cNvGrpSpPr>
            <p:nvPr/>
          </p:nvGrpSpPr>
          <p:grpSpPr>
            <a:xfrm>
              <a:off x="12197739" y="5584659"/>
              <a:ext cx="201218" cy="567621"/>
              <a:chOff x="0" y="0"/>
              <a:chExt cx="145453" cy="410312"/>
            </a:xfrm>
          </p:grpSpPr>
          <p:sp>
            <p:nvSpPr>
              <p:cNvPr id="313" name="Freeform 313"/>
              <p:cNvSpPr/>
              <p:nvPr/>
            </p:nvSpPr>
            <p:spPr>
              <a:xfrm flipH="1">
                <a:off x="0" y="0"/>
                <a:ext cx="145542" cy="410337"/>
              </a:xfrm>
              <a:custGeom>
                <a:avLst/>
                <a:gdLst/>
                <a:ahLst/>
                <a:cxnLst/>
                <a:rect l="l" t="t" r="r" b="b"/>
                <a:pathLst>
                  <a:path w="145542" h="410337">
                    <a:moveTo>
                      <a:pt x="51308" y="0"/>
                    </a:moveTo>
                    <a:cubicBezTo>
                      <a:pt x="52451" y="0"/>
                      <a:pt x="53594" y="0"/>
                      <a:pt x="54737" y="0"/>
                    </a:cubicBezTo>
                    <a:cubicBezTo>
                      <a:pt x="55118" y="0"/>
                      <a:pt x="55499" y="0"/>
                      <a:pt x="55880" y="0"/>
                    </a:cubicBezTo>
                    <a:lnTo>
                      <a:pt x="55880" y="0"/>
                    </a:lnTo>
                    <a:cubicBezTo>
                      <a:pt x="85979" y="508"/>
                      <a:pt x="122809" y="4064"/>
                      <a:pt x="144018" y="17145"/>
                    </a:cubicBezTo>
                    <a:lnTo>
                      <a:pt x="145542" y="387477"/>
                    </a:lnTo>
                    <a:cubicBezTo>
                      <a:pt x="134366" y="393446"/>
                      <a:pt x="122682" y="398653"/>
                      <a:pt x="110363" y="402717"/>
                    </a:cubicBezTo>
                    <a:lnTo>
                      <a:pt x="0" y="410337"/>
                    </a:lnTo>
                    <a:lnTo>
                      <a:pt x="6985" y="1778"/>
                    </a:lnTo>
                    <a:cubicBezTo>
                      <a:pt x="6985" y="1778"/>
                      <a:pt x="25273" y="0"/>
                      <a:pt x="49149" y="0"/>
                    </a:cubicBezTo>
                    <a:close/>
                  </a:path>
                </a:pathLst>
              </a:custGeom>
              <a:blipFill>
                <a:blip r:embed="rId93"/>
                <a:stretch>
                  <a:fillRect l="-2582" t="-1281" r="-2958" b="-690"/>
                </a:stretch>
              </a:blipFill>
            </p:spPr>
            <p:txBody>
              <a:bodyPr/>
              <a:lstStyle/>
              <a:p>
                <a:endParaRPr lang="en-NZ"/>
              </a:p>
            </p:txBody>
          </p:sp>
        </p:grpSp>
        <p:grpSp>
          <p:nvGrpSpPr>
            <p:cNvPr id="314" name="Group 314"/>
            <p:cNvGrpSpPr>
              <a:grpSpLocks noChangeAspect="1"/>
            </p:cNvGrpSpPr>
            <p:nvPr/>
          </p:nvGrpSpPr>
          <p:grpSpPr>
            <a:xfrm>
              <a:off x="11987297" y="5573362"/>
              <a:ext cx="165694" cy="515353"/>
              <a:chOff x="0" y="0"/>
              <a:chExt cx="89827" cy="279400"/>
            </a:xfrm>
          </p:grpSpPr>
          <p:sp>
            <p:nvSpPr>
              <p:cNvPr id="315" name="Freeform 315"/>
              <p:cNvSpPr/>
              <p:nvPr/>
            </p:nvSpPr>
            <p:spPr>
              <a:xfrm>
                <a:off x="0" y="0"/>
                <a:ext cx="89789" cy="279400"/>
              </a:xfrm>
              <a:custGeom>
                <a:avLst/>
                <a:gdLst/>
                <a:ahLst/>
                <a:cxnLst/>
                <a:rect l="l" t="t" r="r" b="b"/>
                <a:pathLst>
                  <a:path w="89789" h="279400">
                    <a:moveTo>
                      <a:pt x="89789" y="0"/>
                    </a:moveTo>
                    <a:lnTo>
                      <a:pt x="29464" y="279400"/>
                    </a:lnTo>
                    <a:lnTo>
                      <a:pt x="0" y="144907"/>
                    </a:lnTo>
                    <a:lnTo>
                      <a:pt x="48514" y="3175"/>
                    </a:lnTo>
                    <a:close/>
                  </a:path>
                </a:pathLst>
              </a:custGeom>
              <a:solidFill>
                <a:srgbClr val="090F10"/>
              </a:solidFill>
            </p:spPr>
            <p:txBody>
              <a:bodyPr/>
              <a:lstStyle/>
              <a:p>
                <a:endParaRPr lang="en-NZ"/>
              </a:p>
            </p:txBody>
          </p:sp>
        </p:grpSp>
        <p:grpSp>
          <p:nvGrpSpPr>
            <p:cNvPr id="316" name="Group 316"/>
            <p:cNvGrpSpPr>
              <a:grpSpLocks noChangeAspect="1"/>
            </p:cNvGrpSpPr>
            <p:nvPr/>
          </p:nvGrpSpPr>
          <p:grpSpPr>
            <a:xfrm>
              <a:off x="11811853" y="4481392"/>
              <a:ext cx="624685" cy="624668"/>
              <a:chOff x="0" y="0"/>
              <a:chExt cx="451561" cy="451548"/>
            </a:xfrm>
          </p:grpSpPr>
          <p:sp>
            <p:nvSpPr>
              <p:cNvPr id="317" name="Freeform 317"/>
              <p:cNvSpPr/>
              <p:nvPr/>
            </p:nvSpPr>
            <p:spPr>
              <a:xfrm flipH="1">
                <a:off x="0" y="0"/>
                <a:ext cx="451612" cy="451485"/>
              </a:xfrm>
              <a:custGeom>
                <a:avLst/>
                <a:gdLst/>
                <a:ahLst/>
                <a:cxnLst/>
                <a:rect l="l" t="t" r="r" b="b"/>
                <a:pathLst>
                  <a:path w="451612" h="451485">
                    <a:moveTo>
                      <a:pt x="225806" y="0"/>
                    </a:moveTo>
                    <a:cubicBezTo>
                      <a:pt x="350520" y="0"/>
                      <a:pt x="451612" y="101092"/>
                      <a:pt x="451612" y="225806"/>
                    </a:cubicBezTo>
                    <a:cubicBezTo>
                      <a:pt x="451612" y="350520"/>
                      <a:pt x="350520" y="451485"/>
                      <a:pt x="225806" y="451485"/>
                    </a:cubicBezTo>
                    <a:cubicBezTo>
                      <a:pt x="101092" y="451485"/>
                      <a:pt x="0" y="350393"/>
                      <a:pt x="0" y="225679"/>
                    </a:cubicBezTo>
                    <a:cubicBezTo>
                      <a:pt x="0" y="100965"/>
                      <a:pt x="101092" y="0"/>
                      <a:pt x="225806" y="0"/>
                    </a:cubicBezTo>
                    <a:close/>
                  </a:path>
                </a:pathLst>
              </a:custGeom>
              <a:blipFill>
                <a:blip r:embed="rId81"/>
                <a:stretch>
                  <a:fillRect l="-2376" t="-1580" r="-2421" b="-2590"/>
                </a:stretch>
              </a:blipFill>
            </p:spPr>
            <p:txBody>
              <a:bodyPr/>
              <a:lstStyle/>
              <a:p>
                <a:endParaRPr lang="en-NZ"/>
              </a:p>
            </p:txBody>
          </p:sp>
        </p:grpSp>
        <p:grpSp>
          <p:nvGrpSpPr>
            <p:cNvPr id="318" name="Group 318"/>
            <p:cNvGrpSpPr>
              <a:grpSpLocks noChangeAspect="1"/>
            </p:cNvGrpSpPr>
            <p:nvPr/>
          </p:nvGrpSpPr>
          <p:grpSpPr>
            <a:xfrm>
              <a:off x="11785323" y="4500050"/>
              <a:ext cx="167064" cy="462646"/>
              <a:chOff x="0" y="0"/>
              <a:chExt cx="90576" cy="250825"/>
            </a:xfrm>
          </p:grpSpPr>
          <p:sp>
            <p:nvSpPr>
              <p:cNvPr id="319" name="Freeform 319"/>
              <p:cNvSpPr/>
              <p:nvPr/>
            </p:nvSpPr>
            <p:spPr>
              <a:xfrm>
                <a:off x="0" y="0"/>
                <a:ext cx="90551" cy="250825"/>
              </a:xfrm>
              <a:custGeom>
                <a:avLst/>
                <a:gdLst/>
                <a:ahLst/>
                <a:cxnLst/>
                <a:rect l="l" t="t" r="r" b="b"/>
                <a:pathLst>
                  <a:path w="90551" h="250825">
                    <a:moveTo>
                      <a:pt x="90551" y="0"/>
                    </a:moveTo>
                    <a:lnTo>
                      <a:pt x="36576" y="250825"/>
                    </a:lnTo>
                    <a:lnTo>
                      <a:pt x="0" y="205994"/>
                    </a:lnTo>
                    <a:lnTo>
                      <a:pt x="46101" y="19050"/>
                    </a:lnTo>
                    <a:close/>
                  </a:path>
                </a:pathLst>
              </a:custGeom>
              <a:solidFill>
                <a:srgbClr val="090F10"/>
              </a:solidFill>
            </p:spPr>
            <p:txBody>
              <a:bodyPr/>
              <a:lstStyle/>
              <a:p>
                <a:endParaRPr lang="en-NZ"/>
              </a:p>
            </p:txBody>
          </p:sp>
        </p:grpSp>
        <p:grpSp>
          <p:nvGrpSpPr>
            <p:cNvPr id="320" name="Group 320"/>
            <p:cNvGrpSpPr>
              <a:grpSpLocks noChangeAspect="1"/>
            </p:cNvGrpSpPr>
            <p:nvPr/>
          </p:nvGrpSpPr>
          <p:grpSpPr>
            <a:xfrm>
              <a:off x="11351139" y="3422698"/>
              <a:ext cx="640339" cy="640287"/>
              <a:chOff x="0" y="0"/>
              <a:chExt cx="462877" cy="462839"/>
            </a:xfrm>
          </p:grpSpPr>
          <p:sp>
            <p:nvSpPr>
              <p:cNvPr id="321" name="Freeform 321"/>
              <p:cNvSpPr/>
              <p:nvPr/>
            </p:nvSpPr>
            <p:spPr>
              <a:xfrm flipH="1">
                <a:off x="0" y="0"/>
                <a:ext cx="462788" cy="462788"/>
              </a:xfrm>
              <a:custGeom>
                <a:avLst/>
                <a:gdLst/>
                <a:ahLst/>
                <a:cxnLst/>
                <a:rect l="l" t="t" r="r" b="b"/>
                <a:pathLst>
                  <a:path w="462788" h="462788">
                    <a:moveTo>
                      <a:pt x="231394" y="0"/>
                    </a:moveTo>
                    <a:cubicBezTo>
                      <a:pt x="359156" y="0"/>
                      <a:pt x="462788" y="103632"/>
                      <a:pt x="462788" y="231394"/>
                    </a:cubicBezTo>
                    <a:cubicBezTo>
                      <a:pt x="462788" y="359156"/>
                      <a:pt x="359156" y="462788"/>
                      <a:pt x="231394" y="462788"/>
                    </a:cubicBezTo>
                    <a:cubicBezTo>
                      <a:pt x="103632" y="462788"/>
                      <a:pt x="0" y="359156"/>
                      <a:pt x="0" y="231394"/>
                    </a:cubicBezTo>
                    <a:cubicBezTo>
                      <a:pt x="0" y="103632"/>
                      <a:pt x="103505" y="0"/>
                      <a:pt x="231394" y="0"/>
                    </a:cubicBezTo>
                    <a:close/>
                  </a:path>
                </a:pathLst>
              </a:custGeom>
              <a:blipFill>
                <a:blip r:embed="rId81"/>
                <a:stretch>
                  <a:fillRect l="-2376" t="-1580" r="-2447" b="-2587"/>
                </a:stretch>
              </a:blipFill>
            </p:spPr>
            <p:txBody>
              <a:bodyPr/>
              <a:lstStyle/>
              <a:p>
                <a:endParaRPr lang="en-NZ"/>
              </a:p>
            </p:txBody>
          </p:sp>
        </p:grpSp>
        <p:grpSp>
          <p:nvGrpSpPr>
            <p:cNvPr id="322" name="Group 322"/>
            <p:cNvGrpSpPr>
              <a:grpSpLocks noChangeAspect="1"/>
            </p:cNvGrpSpPr>
            <p:nvPr/>
          </p:nvGrpSpPr>
          <p:grpSpPr>
            <a:xfrm>
              <a:off x="11315913" y="3458926"/>
              <a:ext cx="191415" cy="445077"/>
              <a:chOff x="0" y="0"/>
              <a:chExt cx="103772" cy="241300"/>
            </a:xfrm>
          </p:grpSpPr>
          <p:sp>
            <p:nvSpPr>
              <p:cNvPr id="323" name="Freeform 323"/>
              <p:cNvSpPr/>
              <p:nvPr/>
            </p:nvSpPr>
            <p:spPr>
              <a:xfrm>
                <a:off x="0" y="0"/>
                <a:ext cx="103759" cy="241300"/>
              </a:xfrm>
              <a:custGeom>
                <a:avLst/>
                <a:gdLst/>
                <a:ahLst/>
                <a:cxnLst/>
                <a:rect l="l" t="t" r="r" b="b"/>
                <a:pathLst>
                  <a:path w="103759" h="241300">
                    <a:moveTo>
                      <a:pt x="56134" y="3175"/>
                    </a:moveTo>
                    <a:lnTo>
                      <a:pt x="0" y="169672"/>
                    </a:lnTo>
                    <a:lnTo>
                      <a:pt x="43434" y="241300"/>
                    </a:lnTo>
                    <a:lnTo>
                      <a:pt x="103759" y="0"/>
                    </a:lnTo>
                    <a:close/>
                  </a:path>
                </a:pathLst>
              </a:custGeom>
              <a:solidFill>
                <a:srgbClr val="090F10"/>
              </a:solidFill>
            </p:spPr>
            <p:txBody>
              <a:bodyPr/>
              <a:lstStyle/>
              <a:p>
                <a:endParaRPr lang="en-NZ"/>
              </a:p>
            </p:txBody>
          </p:sp>
        </p:grpSp>
        <p:grpSp>
          <p:nvGrpSpPr>
            <p:cNvPr id="324" name="Group 324"/>
            <p:cNvGrpSpPr>
              <a:grpSpLocks noChangeAspect="1"/>
            </p:cNvGrpSpPr>
            <p:nvPr/>
          </p:nvGrpSpPr>
          <p:grpSpPr>
            <a:xfrm>
              <a:off x="10742125" y="2494841"/>
              <a:ext cx="624668" cy="624685"/>
              <a:chOff x="0" y="0"/>
              <a:chExt cx="451548" cy="451561"/>
            </a:xfrm>
          </p:grpSpPr>
          <p:sp>
            <p:nvSpPr>
              <p:cNvPr id="325" name="Freeform 325"/>
              <p:cNvSpPr/>
              <p:nvPr/>
            </p:nvSpPr>
            <p:spPr>
              <a:xfrm flipH="1">
                <a:off x="0" y="0"/>
                <a:ext cx="451485" cy="451612"/>
              </a:xfrm>
              <a:custGeom>
                <a:avLst/>
                <a:gdLst/>
                <a:ahLst/>
                <a:cxnLst/>
                <a:rect l="l" t="t" r="r" b="b"/>
                <a:pathLst>
                  <a:path w="451485" h="451612">
                    <a:moveTo>
                      <a:pt x="225679" y="0"/>
                    </a:moveTo>
                    <a:cubicBezTo>
                      <a:pt x="350393" y="0"/>
                      <a:pt x="451485" y="101092"/>
                      <a:pt x="451485" y="225806"/>
                    </a:cubicBezTo>
                    <a:cubicBezTo>
                      <a:pt x="451485" y="350520"/>
                      <a:pt x="350393" y="451612"/>
                      <a:pt x="225679" y="451612"/>
                    </a:cubicBezTo>
                    <a:cubicBezTo>
                      <a:pt x="100965" y="451612"/>
                      <a:pt x="0" y="350520"/>
                      <a:pt x="0" y="225806"/>
                    </a:cubicBezTo>
                    <a:cubicBezTo>
                      <a:pt x="0" y="101092"/>
                      <a:pt x="100965" y="0"/>
                      <a:pt x="225679" y="0"/>
                    </a:cubicBezTo>
                    <a:close/>
                  </a:path>
                </a:pathLst>
              </a:custGeom>
              <a:blipFill>
                <a:blip r:embed="rId80"/>
                <a:stretch>
                  <a:fillRect l="-2458" t="-2151" r="-2368" b="-1990"/>
                </a:stretch>
              </a:blipFill>
            </p:spPr>
            <p:txBody>
              <a:bodyPr/>
              <a:lstStyle/>
              <a:p>
                <a:endParaRPr lang="en-NZ"/>
              </a:p>
            </p:txBody>
          </p:sp>
        </p:grpSp>
        <p:grpSp>
          <p:nvGrpSpPr>
            <p:cNvPr id="326" name="Group 326"/>
            <p:cNvGrpSpPr>
              <a:grpSpLocks noChangeAspect="1"/>
            </p:cNvGrpSpPr>
            <p:nvPr/>
          </p:nvGrpSpPr>
          <p:grpSpPr>
            <a:xfrm>
              <a:off x="10667931" y="2497916"/>
              <a:ext cx="286955" cy="392370"/>
              <a:chOff x="0" y="0"/>
              <a:chExt cx="155575" cy="212725"/>
            </a:xfrm>
          </p:grpSpPr>
          <p:sp>
            <p:nvSpPr>
              <p:cNvPr id="327" name="Freeform 327"/>
              <p:cNvSpPr/>
              <p:nvPr/>
            </p:nvSpPr>
            <p:spPr>
              <a:xfrm>
                <a:off x="0" y="0"/>
                <a:ext cx="155575" cy="212725"/>
              </a:xfrm>
              <a:custGeom>
                <a:avLst/>
                <a:gdLst/>
                <a:ahLst/>
                <a:cxnLst/>
                <a:rect l="l" t="t" r="r" b="b"/>
                <a:pathLst>
                  <a:path w="155575" h="212725">
                    <a:moveTo>
                      <a:pt x="34925" y="212725"/>
                    </a:moveTo>
                    <a:lnTo>
                      <a:pt x="155575" y="0"/>
                    </a:lnTo>
                    <a:lnTo>
                      <a:pt x="111125" y="12700"/>
                    </a:lnTo>
                    <a:lnTo>
                      <a:pt x="0" y="146050"/>
                    </a:lnTo>
                    <a:close/>
                  </a:path>
                </a:pathLst>
              </a:custGeom>
              <a:solidFill>
                <a:srgbClr val="090F10"/>
              </a:solidFill>
            </p:spPr>
            <p:txBody>
              <a:bodyPr/>
              <a:lstStyle/>
              <a:p>
                <a:endParaRPr lang="en-NZ"/>
              </a:p>
            </p:txBody>
          </p:sp>
        </p:grpSp>
        <p:sp>
          <p:nvSpPr>
            <p:cNvPr id="328" name="TextBox 328"/>
            <p:cNvSpPr txBox="1"/>
            <p:nvPr/>
          </p:nvSpPr>
          <p:spPr>
            <a:xfrm rot="3667260">
              <a:off x="3972595" y="2767004"/>
              <a:ext cx="1822403" cy="363080"/>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ATUAHAEHAE</a:t>
              </a:r>
            </a:p>
          </p:txBody>
        </p:sp>
        <p:sp>
          <p:nvSpPr>
            <p:cNvPr id="329" name="TextBox 329"/>
            <p:cNvSpPr txBox="1"/>
            <p:nvPr/>
          </p:nvSpPr>
          <p:spPr>
            <a:xfrm rot="4380900">
              <a:off x="4786013" y="2321987"/>
              <a:ext cx="1533708" cy="364345"/>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ŌHOTUROA</a:t>
              </a:r>
            </a:p>
          </p:txBody>
        </p:sp>
        <p:sp>
          <p:nvSpPr>
            <p:cNvPr id="330" name="TextBox 330"/>
            <p:cNvSpPr txBox="1"/>
            <p:nvPr/>
          </p:nvSpPr>
          <p:spPr>
            <a:xfrm rot="4951440">
              <a:off x="5460351" y="2252036"/>
              <a:ext cx="1664721" cy="364099"/>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ŌTURUTURU</a:t>
              </a:r>
            </a:p>
          </p:txBody>
        </p:sp>
        <p:sp>
          <p:nvSpPr>
            <p:cNvPr id="331" name="TextBox 331"/>
            <p:cNvSpPr txBox="1"/>
            <p:nvPr/>
          </p:nvSpPr>
          <p:spPr>
            <a:xfrm rot="2997360">
              <a:off x="3394713" y="3024042"/>
              <a:ext cx="1419246" cy="362325"/>
            </a:xfrm>
            <a:prstGeom prst="rect">
              <a:avLst/>
            </a:prstGeom>
          </p:spPr>
          <p:txBody>
            <a:bodyPr lIns="0" tIns="0" rIns="0" bIns="0" rtlCol="0" anchor="t">
              <a:spAutoFit/>
            </a:bodyPr>
            <a:lstStyle/>
            <a:p>
              <a:pPr algn="l">
                <a:lnSpc>
                  <a:spcPts val="2130"/>
                </a:lnSpc>
              </a:pPr>
              <a:r>
                <a:rPr lang="en-US" sz="1521" b="1" spc="3">
                  <a:solidFill>
                    <a:srgbClr val="FFFFFF"/>
                  </a:solidFill>
                  <a:latin typeface="Arial MT Pro Bold"/>
                  <a:ea typeface="Arial MT Pro Bold"/>
                  <a:cs typeface="Arial MT Pro Bold"/>
                  <a:sym typeface="Arial MT Pro Bold"/>
                </a:rPr>
                <a:t>MĀWHARU</a:t>
              </a:r>
            </a:p>
          </p:txBody>
        </p:sp>
        <p:sp>
          <p:nvSpPr>
            <p:cNvPr id="332" name="TextBox 332"/>
            <p:cNvSpPr txBox="1"/>
            <p:nvPr/>
          </p:nvSpPr>
          <p:spPr>
            <a:xfrm rot="2321700">
              <a:off x="2846078" y="3435035"/>
              <a:ext cx="964752" cy="365803"/>
            </a:xfrm>
            <a:prstGeom prst="rect">
              <a:avLst/>
            </a:prstGeom>
          </p:spPr>
          <p:txBody>
            <a:bodyPr lIns="0" tIns="0" rIns="0" bIns="0" rtlCol="0" anchor="t">
              <a:spAutoFit/>
            </a:bodyPr>
            <a:lstStyle/>
            <a:p>
              <a:pPr algn="l">
                <a:lnSpc>
                  <a:spcPts val="2130"/>
                </a:lnSpc>
              </a:pPr>
              <a:r>
                <a:rPr lang="en-US" sz="1521" b="1" spc="1">
                  <a:solidFill>
                    <a:srgbClr val="FFFFFF"/>
                  </a:solidFill>
                  <a:latin typeface="Arial MT Pro Bold"/>
                  <a:ea typeface="Arial MT Pro Bold"/>
                  <a:cs typeface="Arial MT Pro Bold"/>
                  <a:sym typeface="Arial MT Pro Bold"/>
                </a:rPr>
                <a:t>MĀURE</a:t>
              </a:r>
            </a:p>
          </p:txBody>
        </p:sp>
        <p:sp>
          <p:nvSpPr>
            <p:cNvPr id="333" name="TextBox 333"/>
            <p:cNvSpPr txBox="1"/>
            <p:nvPr/>
          </p:nvSpPr>
          <p:spPr>
            <a:xfrm rot="-1083900">
              <a:off x="1908872" y="7402271"/>
              <a:ext cx="2401163" cy="363273"/>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TAMATEAANGANA</a:t>
              </a:r>
            </a:p>
          </p:txBody>
        </p:sp>
        <p:sp>
          <p:nvSpPr>
            <p:cNvPr id="334" name="TextBox 334"/>
            <p:cNvSpPr txBox="1"/>
            <p:nvPr/>
          </p:nvSpPr>
          <p:spPr>
            <a:xfrm rot="-1758600">
              <a:off x="2206688" y="8089063"/>
              <a:ext cx="2343220" cy="364503"/>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TAMATEATUATAHI</a:t>
              </a:r>
            </a:p>
          </p:txBody>
        </p:sp>
        <p:sp>
          <p:nvSpPr>
            <p:cNvPr id="335" name="TextBox 335"/>
            <p:cNvSpPr txBox="1"/>
            <p:nvPr/>
          </p:nvSpPr>
          <p:spPr>
            <a:xfrm rot="-2464680">
              <a:off x="2676686" y="8832783"/>
              <a:ext cx="1869471" cy="365926"/>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ŌKOROTĀTEA</a:t>
              </a:r>
            </a:p>
          </p:txBody>
        </p:sp>
        <p:sp>
          <p:nvSpPr>
            <p:cNvPr id="336" name="TextBox 336"/>
            <p:cNvSpPr txBox="1"/>
            <p:nvPr/>
          </p:nvSpPr>
          <p:spPr>
            <a:xfrm rot="-3125400">
              <a:off x="3315874" y="9620293"/>
              <a:ext cx="1329152" cy="364380"/>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ŌUENUKU</a:t>
              </a:r>
            </a:p>
          </p:txBody>
        </p:sp>
        <p:sp>
          <p:nvSpPr>
            <p:cNvPr id="337" name="TextBox 337"/>
            <p:cNvSpPr txBox="1"/>
            <p:nvPr/>
          </p:nvSpPr>
          <p:spPr>
            <a:xfrm rot="-3806940">
              <a:off x="4179874" y="10292244"/>
              <a:ext cx="895425" cy="362781"/>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HOATA</a:t>
              </a:r>
            </a:p>
          </p:txBody>
        </p:sp>
        <p:sp>
          <p:nvSpPr>
            <p:cNvPr id="338" name="TextBox 338"/>
            <p:cNvSpPr txBox="1"/>
            <p:nvPr/>
          </p:nvSpPr>
          <p:spPr>
            <a:xfrm rot="-4476000">
              <a:off x="4972271" y="10611494"/>
              <a:ext cx="995656" cy="363994"/>
            </a:xfrm>
            <a:prstGeom prst="rect">
              <a:avLst/>
            </a:prstGeom>
          </p:spPr>
          <p:txBody>
            <a:bodyPr lIns="0" tIns="0" rIns="0" bIns="0" rtlCol="0" anchor="t">
              <a:spAutoFit/>
            </a:bodyPr>
            <a:lstStyle/>
            <a:p>
              <a:pPr algn="l">
                <a:lnSpc>
                  <a:spcPts val="2130"/>
                </a:lnSpc>
              </a:pPr>
              <a:r>
                <a:rPr lang="en-US" sz="1521" b="1" spc="3">
                  <a:solidFill>
                    <a:srgbClr val="FFFFFF"/>
                  </a:solidFill>
                  <a:latin typeface="Arial MT Pro Bold"/>
                  <a:ea typeface="Arial MT Pro Bold"/>
                  <a:cs typeface="Arial MT Pro Bold"/>
                  <a:sym typeface="Arial MT Pro Bold"/>
                </a:rPr>
                <a:t>ŌTIREA</a:t>
              </a:r>
            </a:p>
          </p:txBody>
        </p:sp>
        <p:sp>
          <p:nvSpPr>
            <p:cNvPr id="339" name="TextBox 339"/>
            <p:cNvSpPr txBox="1"/>
            <p:nvPr/>
          </p:nvSpPr>
          <p:spPr>
            <a:xfrm rot="-5151480">
              <a:off x="5502626" y="10480313"/>
              <a:ext cx="1649699" cy="364327"/>
            </a:xfrm>
            <a:prstGeom prst="rect">
              <a:avLst/>
            </a:prstGeom>
          </p:spPr>
          <p:txBody>
            <a:bodyPr lIns="0" tIns="0" rIns="0" bIns="0" rtlCol="0" anchor="t">
              <a:spAutoFit/>
            </a:bodyPr>
            <a:lstStyle/>
            <a:p>
              <a:pPr algn="l">
                <a:lnSpc>
                  <a:spcPts val="2130"/>
                </a:lnSpc>
              </a:pPr>
              <a:r>
                <a:rPr lang="en-US" sz="1521" b="1">
                  <a:solidFill>
                    <a:srgbClr val="ED1C24"/>
                  </a:solidFill>
                  <a:latin typeface="Arial MT Pro Bold"/>
                  <a:ea typeface="Arial MT Pro Bold"/>
                  <a:cs typeface="Arial MT Pro Bold"/>
                  <a:sym typeface="Arial MT Pro Bold"/>
                </a:rPr>
                <a:t>WHIROWHITI</a:t>
              </a:r>
            </a:p>
          </p:txBody>
        </p:sp>
        <p:sp>
          <p:nvSpPr>
            <p:cNvPr id="340" name="TextBox 340"/>
            <p:cNvSpPr txBox="1"/>
            <p:nvPr/>
          </p:nvSpPr>
          <p:spPr>
            <a:xfrm rot="1640640">
              <a:off x="2295627" y="4335672"/>
              <a:ext cx="1625999" cy="363098"/>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ARIMATANUI</a:t>
              </a:r>
            </a:p>
          </p:txBody>
        </p:sp>
        <p:sp>
          <p:nvSpPr>
            <p:cNvPr id="341" name="TextBox 341"/>
            <p:cNvSpPr txBox="1"/>
            <p:nvPr/>
          </p:nvSpPr>
          <p:spPr>
            <a:xfrm rot="882360">
              <a:off x="1983228" y="4965409"/>
              <a:ext cx="758087" cy="363519"/>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HUNA</a:t>
              </a:r>
            </a:p>
          </p:txBody>
        </p:sp>
        <p:sp>
          <p:nvSpPr>
            <p:cNvPr id="342" name="TextBox 342"/>
            <p:cNvSpPr txBox="1"/>
            <p:nvPr/>
          </p:nvSpPr>
          <p:spPr>
            <a:xfrm rot="-395220">
              <a:off x="1772374" y="6687659"/>
              <a:ext cx="1712842" cy="364117"/>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TAMATEAAIO</a:t>
              </a:r>
            </a:p>
          </p:txBody>
        </p:sp>
        <p:sp>
          <p:nvSpPr>
            <p:cNvPr id="343" name="TextBox 343"/>
            <p:cNvSpPr txBox="1"/>
            <p:nvPr/>
          </p:nvSpPr>
          <p:spPr>
            <a:xfrm rot="215520">
              <a:off x="1813423" y="5979001"/>
              <a:ext cx="2775226" cy="363607"/>
            </a:xfrm>
            <a:prstGeom prst="rect">
              <a:avLst/>
            </a:prstGeom>
          </p:spPr>
          <p:txBody>
            <a:bodyPr lIns="0" tIns="0" rIns="0" bIns="0" rtlCol="0" anchor="t">
              <a:spAutoFit/>
            </a:bodyPr>
            <a:lstStyle/>
            <a:p>
              <a:pPr algn="l">
                <a:lnSpc>
                  <a:spcPts val="2130"/>
                </a:lnSpc>
              </a:pPr>
              <a:r>
                <a:rPr lang="en-US" sz="1521" b="1">
                  <a:solidFill>
                    <a:srgbClr val="FFFFFF"/>
                  </a:solidFill>
                  <a:latin typeface="Arial MT Pro Bold"/>
                  <a:ea typeface="Arial MT Pro Bold"/>
                  <a:cs typeface="Arial MT Pro Bold"/>
                  <a:sym typeface="Arial MT Pro Bold"/>
                </a:rPr>
                <a:t>TAMATEAWHAKAPAU</a:t>
              </a:r>
            </a:p>
          </p:txBody>
        </p:sp>
        <p:sp>
          <p:nvSpPr>
            <p:cNvPr id="344" name="TextBox 344"/>
            <p:cNvSpPr txBox="1"/>
            <p:nvPr/>
          </p:nvSpPr>
          <p:spPr>
            <a:xfrm rot="-1768560">
              <a:off x="9300491" y="4278393"/>
              <a:ext cx="1847544" cy="337640"/>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K OREKORE-T E-</a:t>
              </a:r>
            </a:p>
          </p:txBody>
        </p:sp>
        <p:sp>
          <p:nvSpPr>
            <p:cNvPr id="345" name="TextBox 345"/>
            <p:cNvSpPr txBox="1"/>
            <p:nvPr/>
          </p:nvSpPr>
          <p:spPr>
            <a:xfrm rot="-1072740">
              <a:off x="9448422" y="5040627"/>
              <a:ext cx="2002556" cy="336270"/>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KOREKORE-PIRI-</a:t>
              </a:r>
            </a:p>
          </p:txBody>
        </p:sp>
        <p:sp>
          <p:nvSpPr>
            <p:cNvPr id="346" name="TextBox 346"/>
            <p:cNvSpPr txBox="1"/>
            <p:nvPr/>
          </p:nvSpPr>
          <p:spPr>
            <a:xfrm rot="-865740">
              <a:off x="9263456" y="5337873"/>
              <a:ext cx="2289599" cy="337640"/>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KI-NGA-TANGAROA</a:t>
              </a:r>
            </a:p>
          </p:txBody>
        </p:sp>
        <p:sp>
          <p:nvSpPr>
            <p:cNvPr id="347" name="TextBox 347"/>
            <p:cNvSpPr txBox="1"/>
            <p:nvPr/>
          </p:nvSpPr>
          <p:spPr>
            <a:xfrm rot="-2525640">
              <a:off x="8827199" y="3625193"/>
              <a:ext cx="1845946" cy="338413"/>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KOREKORE-TE-</a:t>
              </a:r>
            </a:p>
          </p:txBody>
        </p:sp>
        <p:sp>
          <p:nvSpPr>
            <p:cNvPr id="348" name="TextBox 348"/>
            <p:cNvSpPr txBox="1"/>
            <p:nvPr/>
          </p:nvSpPr>
          <p:spPr>
            <a:xfrm rot="-3015660">
              <a:off x="9347306" y="2720459"/>
              <a:ext cx="584470" cy="336779"/>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OIKE</a:t>
              </a:r>
            </a:p>
          </p:txBody>
        </p:sp>
        <p:sp>
          <p:nvSpPr>
            <p:cNvPr id="349" name="TextBox 349"/>
            <p:cNvSpPr txBox="1"/>
            <p:nvPr/>
          </p:nvSpPr>
          <p:spPr>
            <a:xfrm rot="-3708540">
              <a:off x="8226491" y="2446003"/>
              <a:ext cx="1056058" cy="335971"/>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TAKIRAU</a:t>
              </a:r>
            </a:p>
          </p:txBody>
        </p:sp>
        <p:sp>
          <p:nvSpPr>
            <p:cNvPr id="350" name="TextBox 350"/>
            <p:cNvSpPr txBox="1"/>
            <p:nvPr/>
          </p:nvSpPr>
          <p:spPr>
            <a:xfrm rot="-4444320">
              <a:off x="6966886" y="2465311"/>
              <a:ext cx="1801812" cy="336217"/>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RAKAUMĀTOHI</a:t>
              </a:r>
            </a:p>
          </p:txBody>
        </p:sp>
        <p:sp>
          <p:nvSpPr>
            <p:cNvPr id="351" name="TextBox 351"/>
            <p:cNvSpPr txBox="1"/>
            <p:nvPr/>
          </p:nvSpPr>
          <p:spPr>
            <a:xfrm rot="-5109180">
              <a:off x="6524539" y="2066967"/>
              <a:ext cx="1274899" cy="335918"/>
            </a:xfrm>
            <a:prstGeom prst="rect">
              <a:avLst/>
            </a:prstGeom>
          </p:spPr>
          <p:txBody>
            <a:bodyPr lIns="0" tIns="0" rIns="0" bIns="0" rtlCol="0" anchor="t">
              <a:spAutoFit/>
            </a:bodyPr>
            <a:lstStyle/>
            <a:p>
              <a:pPr algn="l">
                <a:lnSpc>
                  <a:spcPts val="1936"/>
                </a:lnSpc>
              </a:pPr>
              <a:r>
                <a:rPr lang="en-US" sz="1383" b="1" spc="1">
                  <a:solidFill>
                    <a:srgbClr val="FFFFFF"/>
                  </a:solidFill>
                  <a:latin typeface="Arial MT Pro Bold"/>
                  <a:ea typeface="Arial MT Pro Bold"/>
                  <a:cs typeface="Arial MT Pro Bold"/>
                  <a:sym typeface="Arial MT Pro Bold"/>
                </a:rPr>
                <a:t>RĀKAUNUI</a:t>
              </a:r>
            </a:p>
          </p:txBody>
        </p:sp>
        <p:sp>
          <p:nvSpPr>
            <p:cNvPr id="352" name="TextBox 352"/>
            <p:cNvSpPr txBox="1"/>
            <p:nvPr/>
          </p:nvSpPr>
          <p:spPr>
            <a:xfrm rot="-302220">
              <a:off x="9428244" y="5909412"/>
              <a:ext cx="2239949" cy="336305"/>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TANGAROA-Ā-MUA</a:t>
              </a:r>
            </a:p>
          </p:txBody>
        </p:sp>
        <p:sp>
          <p:nvSpPr>
            <p:cNvPr id="353" name="TextBox 353"/>
            <p:cNvSpPr txBox="1"/>
            <p:nvPr/>
          </p:nvSpPr>
          <p:spPr>
            <a:xfrm rot="411840">
              <a:off x="9302190" y="6685989"/>
              <a:ext cx="2380994" cy="336779"/>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TANGAROA-Ā-ROTO</a:t>
              </a:r>
            </a:p>
          </p:txBody>
        </p:sp>
        <p:sp>
          <p:nvSpPr>
            <p:cNvPr id="354" name="TextBox 354"/>
            <p:cNvSpPr txBox="1"/>
            <p:nvPr/>
          </p:nvSpPr>
          <p:spPr>
            <a:xfrm rot="-1552320">
              <a:off x="9817207" y="4454637"/>
              <a:ext cx="1406034" cy="337008"/>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NGA NG ANA</a:t>
              </a:r>
            </a:p>
          </p:txBody>
        </p:sp>
        <p:sp>
          <p:nvSpPr>
            <p:cNvPr id="355" name="TextBox 355"/>
            <p:cNvSpPr txBox="1"/>
            <p:nvPr/>
          </p:nvSpPr>
          <p:spPr>
            <a:xfrm rot="-2329560">
              <a:off x="9623228" y="3635486"/>
              <a:ext cx="1101228" cy="334969"/>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WHIWHIA</a:t>
              </a:r>
            </a:p>
          </p:txBody>
        </p:sp>
        <p:sp>
          <p:nvSpPr>
            <p:cNvPr id="356" name="TextBox 356"/>
            <p:cNvSpPr txBox="1"/>
            <p:nvPr/>
          </p:nvSpPr>
          <p:spPr>
            <a:xfrm rot="1035540">
              <a:off x="9006541" y="7403256"/>
              <a:ext cx="2542207" cy="336445"/>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TANGAROA-Ā-KIOKIO</a:t>
              </a:r>
            </a:p>
          </p:txBody>
        </p:sp>
        <p:sp>
          <p:nvSpPr>
            <p:cNvPr id="357" name="TextBox 357"/>
            <p:cNvSpPr txBox="1"/>
            <p:nvPr/>
          </p:nvSpPr>
          <p:spPr>
            <a:xfrm rot="1752720">
              <a:off x="10348048" y="8460414"/>
              <a:ext cx="838782" cy="336252"/>
            </a:xfrm>
            <a:prstGeom prst="rect">
              <a:avLst/>
            </a:prstGeom>
          </p:spPr>
          <p:txBody>
            <a:bodyPr lIns="0" tIns="0" rIns="0" bIns="0" rtlCol="0" anchor="t">
              <a:spAutoFit/>
            </a:bodyPr>
            <a:lstStyle/>
            <a:p>
              <a:pPr algn="l">
                <a:lnSpc>
                  <a:spcPts val="1936"/>
                </a:lnSpc>
              </a:pPr>
              <a:r>
                <a:rPr lang="en-US" sz="1383" b="1" spc="4">
                  <a:solidFill>
                    <a:srgbClr val="FFFFFF"/>
                  </a:solidFill>
                  <a:latin typeface="Arial MT Pro Bold"/>
                  <a:ea typeface="Arial MT Pro Bold"/>
                  <a:cs typeface="Arial MT Pro Bold"/>
                  <a:sym typeface="Arial MT Pro Bold"/>
                </a:rPr>
                <a:t>ŌTĀNE</a:t>
              </a:r>
            </a:p>
          </p:txBody>
        </p:sp>
        <p:sp>
          <p:nvSpPr>
            <p:cNvPr id="358" name="TextBox 358"/>
            <p:cNvSpPr txBox="1"/>
            <p:nvPr/>
          </p:nvSpPr>
          <p:spPr>
            <a:xfrm rot="2428920">
              <a:off x="9181587" y="8979642"/>
              <a:ext cx="1503261" cy="337622"/>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ŌRO NGONU I</a:t>
              </a:r>
            </a:p>
          </p:txBody>
        </p:sp>
        <p:sp>
          <p:nvSpPr>
            <p:cNvPr id="359" name="TextBox 359"/>
            <p:cNvSpPr txBox="1"/>
            <p:nvPr/>
          </p:nvSpPr>
          <p:spPr>
            <a:xfrm rot="3053520">
              <a:off x="8302065" y="9487091"/>
              <a:ext cx="1872106" cy="336937"/>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ŌRONGOMAURI</a:t>
              </a:r>
            </a:p>
          </p:txBody>
        </p:sp>
        <p:sp>
          <p:nvSpPr>
            <p:cNvPr id="360" name="TextBox 360"/>
            <p:cNvSpPr txBox="1"/>
            <p:nvPr/>
          </p:nvSpPr>
          <p:spPr>
            <a:xfrm rot="3733320">
              <a:off x="8364558" y="10363927"/>
              <a:ext cx="876538" cy="336217"/>
            </a:xfrm>
            <a:prstGeom prst="rect">
              <a:avLst/>
            </a:prstGeom>
          </p:spPr>
          <p:txBody>
            <a:bodyPr lIns="0" tIns="0" rIns="0" bIns="0" rtlCol="0" anchor="t">
              <a:spAutoFit/>
            </a:bodyPr>
            <a:lstStyle/>
            <a:p>
              <a:pPr algn="l">
                <a:lnSpc>
                  <a:spcPts val="1936"/>
                </a:lnSpc>
              </a:pPr>
              <a:r>
                <a:rPr lang="en-US" sz="1383" b="1" spc="1">
                  <a:solidFill>
                    <a:srgbClr val="FFFFFF"/>
                  </a:solidFill>
                  <a:latin typeface="Arial MT Pro Bold"/>
                  <a:ea typeface="Arial MT Pro Bold"/>
                  <a:cs typeface="Arial MT Pro Bold"/>
                  <a:sym typeface="Arial MT Pro Bold"/>
                </a:rPr>
                <a:t>ŌMUTU</a:t>
              </a:r>
            </a:p>
          </p:txBody>
        </p:sp>
        <p:sp>
          <p:nvSpPr>
            <p:cNvPr id="361" name="TextBox 361"/>
            <p:cNvSpPr txBox="1"/>
            <p:nvPr/>
          </p:nvSpPr>
          <p:spPr>
            <a:xfrm rot="4449540">
              <a:off x="7016654" y="10276890"/>
              <a:ext cx="1766692" cy="337482"/>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M UTUWHENUA</a:t>
              </a:r>
            </a:p>
          </p:txBody>
        </p:sp>
        <p:sp>
          <p:nvSpPr>
            <p:cNvPr id="362" name="TextBox 362"/>
            <p:cNvSpPr txBox="1"/>
            <p:nvPr/>
          </p:nvSpPr>
          <p:spPr>
            <a:xfrm rot="5144400">
              <a:off x="6474109" y="10603852"/>
              <a:ext cx="1314411" cy="336445"/>
            </a:xfrm>
            <a:prstGeom prst="rect">
              <a:avLst/>
            </a:prstGeom>
          </p:spPr>
          <p:txBody>
            <a:bodyPr lIns="0" tIns="0" rIns="0" bIns="0" rtlCol="0" anchor="t">
              <a:spAutoFit/>
            </a:bodyPr>
            <a:lstStyle/>
            <a:p>
              <a:pPr algn="l">
                <a:lnSpc>
                  <a:spcPts val="1936"/>
                </a:lnSpc>
              </a:pPr>
              <a:r>
                <a:rPr lang="en-US" sz="1383" b="1">
                  <a:solidFill>
                    <a:srgbClr val="FFFFFF"/>
                  </a:solidFill>
                  <a:latin typeface="Arial MT Pro Bold"/>
                  <a:ea typeface="Arial MT Pro Bold"/>
                  <a:cs typeface="Arial MT Pro Bold"/>
                  <a:sym typeface="Arial MT Pro Bold"/>
                </a:rPr>
                <a:t>TĀPIKIORA</a:t>
              </a:r>
            </a:p>
          </p:txBody>
        </p:sp>
        <p:sp>
          <p:nvSpPr>
            <p:cNvPr id="363" name="TextBox 363"/>
            <p:cNvSpPr txBox="1"/>
            <p:nvPr/>
          </p:nvSpPr>
          <p:spPr>
            <a:xfrm>
              <a:off x="1462483" y="12986715"/>
              <a:ext cx="4864784" cy="361024"/>
            </a:xfrm>
            <a:prstGeom prst="rect">
              <a:avLst/>
            </a:prstGeom>
          </p:spPr>
          <p:txBody>
            <a:bodyPr lIns="0" tIns="0" rIns="0" bIns="0" rtlCol="0" anchor="t">
              <a:spAutoFit/>
            </a:bodyPr>
            <a:lstStyle/>
            <a:p>
              <a:pPr algn="l">
                <a:lnSpc>
                  <a:spcPts val="2130"/>
                </a:lnSpc>
              </a:pPr>
              <a:r>
                <a:rPr lang="en-US" sz="1521">
                  <a:solidFill>
                    <a:srgbClr val="FFFFFF"/>
                  </a:solidFill>
                  <a:latin typeface="Arial MT Pro"/>
                  <a:ea typeface="Arial MT Pro"/>
                  <a:cs typeface="Arial MT Pro"/>
                  <a:sym typeface="Arial MT Pro"/>
                </a:rPr>
                <a:t>http://www.ngapatakakorerootearawa.org </a:t>
              </a:r>
            </a:p>
          </p:txBody>
        </p:sp>
        <p:sp>
          <p:nvSpPr>
            <p:cNvPr id="364" name="TextBox 364"/>
            <p:cNvSpPr txBox="1"/>
            <p:nvPr/>
          </p:nvSpPr>
          <p:spPr>
            <a:xfrm>
              <a:off x="6518401" y="12986715"/>
              <a:ext cx="68344" cy="361024"/>
            </a:xfrm>
            <a:prstGeom prst="rect">
              <a:avLst/>
            </a:prstGeom>
          </p:spPr>
          <p:txBody>
            <a:bodyPr lIns="0" tIns="0" rIns="0" bIns="0" rtlCol="0" anchor="t">
              <a:spAutoFit/>
            </a:bodyPr>
            <a:lstStyle/>
            <a:p>
              <a:pPr algn="l">
                <a:lnSpc>
                  <a:spcPts val="2130"/>
                </a:lnSpc>
              </a:pPr>
              <a:r>
                <a:rPr lang="en-US" sz="1521">
                  <a:solidFill>
                    <a:srgbClr val="FFFFFF"/>
                  </a:solidFill>
                  <a:latin typeface="Arial MT Pro"/>
                  <a:ea typeface="Arial MT Pro"/>
                  <a:cs typeface="Arial MT Pro"/>
                  <a:sym typeface="Arial MT Pro"/>
                </a:rPr>
                <a:t>|</a:t>
              </a:r>
            </a:p>
          </p:txBody>
        </p:sp>
        <p:sp>
          <p:nvSpPr>
            <p:cNvPr id="365" name="TextBox 365"/>
            <p:cNvSpPr txBox="1"/>
            <p:nvPr/>
          </p:nvSpPr>
          <p:spPr>
            <a:xfrm>
              <a:off x="6930694" y="12986715"/>
              <a:ext cx="5116830" cy="361024"/>
            </a:xfrm>
            <a:prstGeom prst="rect">
              <a:avLst/>
            </a:prstGeom>
          </p:spPr>
          <p:txBody>
            <a:bodyPr lIns="0" tIns="0" rIns="0" bIns="0" rtlCol="0" anchor="t">
              <a:spAutoFit/>
            </a:bodyPr>
            <a:lstStyle/>
            <a:p>
              <a:pPr algn="l">
                <a:lnSpc>
                  <a:spcPts val="2130"/>
                </a:lnSpc>
              </a:pPr>
              <a:r>
                <a:rPr lang="en-US" sz="1521">
                  <a:solidFill>
                    <a:srgbClr val="FFFFFF"/>
                  </a:solidFill>
                  <a:latin typeface="Arial MT Pro"/>
                  <a:ea typeface="Arial MT Pro"/>
                  <a:cs typeface="Arial MT Pro"/>
                  <a:sym typeface="Arial MT Pro"/>
                </a:rPr>
                <a:t>email: patai@ngapatakakorerootearawa.org</a:t>
              </a:r>
            </a:p>
          </p:txBody>
        </p:sp>
        <p:sp>
          <p:nvSpPr>
            <p:cNvPr id="366" name="TextBox 366"/>
            <p:cNvSpPr txBox="1"/>
            <p:nvPr/>
          </p:nvSpPr>
          <p:spPr>
            <a:xfrm>
              <a:off x="14428922" y="2850717"/>
              <a:ext cx="3506169" cy="462122"/>
            </a:xfrm>
            <a:prstGeom prst="rect">
              <a:avLst/>
            </a:prstGeom>
          </p:spPr>
          <p:txBody>
            <a:bodyPr lIns="0" tIns="0" rIns="0" bIns="0" rtlCol="0" anchor="t">
              <a:spAutoFit/>
            </a:bodyPr>
            <a:lstStyle/>
            <a:p>
              <a:pPr algn="l">
                <a:lnSpc>
                  <a:spcPts val="2705"/>
                </a:lnSpc>
              </a:pPr>
              <a:r>
                <a:rPr lang="en-US" sz="1932" b="1">
                  <a:solidFill>
                    <a:srgbClr val="ED1C24"/>
                  </a:solidFill>
                  <a:latin typeface="Arial MT Pro Bold"/>
                  <a:ea typeface="Arial MT Pro Bold"/>
                  <a:cs typeface="Arial MT Pro Bold"/>
                  <a:sym typeface="Arial MT Pro Bold"/>
                </a:rPr>
                <a:t>Te Arawa Maramataka</a:t>
              </a:r>
            </a:p>
          </p:txBody>
        </p:sp>
        <p:sp>
          <p:nvSpPr>
            <p:cNvPr id="367" name="TextBox 367"/>
            <p:cNvSpPr txBox="1"/>
            <p:nvPr/>
          </p:nvSpPr>
          <p:spPr>
            <a:xfrm>
              <a:off x="13325163" y="4291267"/>
              <a:ext cx="4857475"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1. The Maramataka for Te Arawa begins at </a:t>
              </a:r>
            </a:p>
          </p:txBody>
        </p:sp>
        <p:sp>
          <p:nvSpPr>
            <p:cNvPr id="368" name="TextBox 368"/>
            <p:cNvSpPr txBox="1"/>
            <p:nvPr/>
          </p:nvSpPr>
          <p:spPr>
            <a:xfrm>
              <a:off x="13667057" y="4586427"/>
              <a:ext cx="1226584"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Whirowhiti.</a:t>
              </a:r>
            </a:p>
          </p:txBody>
        </p:sp>
        <p:sp>
          <p:nvSpPr>
            <p:cNvPr id="369" name="TextBox 369"/>
            <p:cNvSpPr txBox="1"/>
            <p:nvPr/>
          </p:nvSpPr>
          <p:spPr>
            <a:xfrm>
              <a:off x="13325163" y="5176747"/>
              <a:ext cx="5605302"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2. Read the Maramataka in a clockwise direction, </a:t>
              </a:r>
            </a:p>
          </p:txBody>
        </p:sp>
        <p:sp>
          <p:nvSpPr>
            <p:cNvPr id="370" name="TextBox 370"/>
            <p:cNvSpPr txBox="1"/>
            <p:nvPr/>
          </p:nvSpPr>
          <p:spPr>
            <a:xfrm>
              <a:off x="13667057" y="5471908"/>
              <a:ext cx="5493668" cy="62332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starting from Whirowhiti at the bottom; the lowest energy of each month.</a:t>
              </a:r>
            </a:p>
          </p:txBody>
        </p:sp>
        <p:sp>
          <p:nvSpPr>
            <p:cNvPr id="371" name="TextBox 371"/>
            <p:cNvSpPr txBox="1"/>
            <p:nvPr/>
          </p:nvSpPr>
          <p:spPr>
            <a:xfrm>
              <a:off x="13325163" y="6357388"/>
              <a:ext cx="5419861"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3. There are 4 main phases in the Maramataka: </a:t>
              </a:r>
            </a:p>
          </p:txBody>
        </p:sp>
        <p:sp>
          <p:nvSpPr>
            <p:cNvPr id="372" name="TextBox 372"/>
            <p:cNvSpPr txBox="1"/>
            <p:nvPr/>
          </p:nvSpPr>
          <p:spPr>
            <a:xfrm>
              <a:off x="13667057" y="6652566"/>
              <a:ext cx="5122223"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Whirowhiti, Tamatea, Rākaunui and Tangaroa.</a:t>
              </a:r>
            </a:p>
          </p:txBody>
        </p:sp>
        <p:sp>
          <p:nvSpPr>
            <p:cNvPr id="373" name="TextBox 373"/>
            <p:cNvSpPr txBox="1"/>
            <p:nvPr/>
          </p:nvSpPr>
          <p:spPr>
            <a:xfrm>
              <a:off x="13325163" y="7242886"/>
              <a:ext cx="5140864"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4. There are 32 marama on the Maramataka. </a:t>
              </a:r>
            </a:p>
          </p:txBody>
        </p:sp>
        <p:sp>
          <p:nvSpPr>
            <p:cNvPr id="374" name="TextBox 374"/>
            <p:cNvSpPr txBox="1"/>
            <p:nvPr/>
          </p:nvSpPr>
          <p:spPr>
            <a:xfrm>
              <a:off x="13662577" y="7538046"/>
              <a:ext cx="5619832" cy="4460407"/>
            </a:xfrm>
            <a:prstGeom prst="rect">
              <a:avLst/>
            </a:prstGeom>
          </p:spPr>
          <p:txBody>
            <a:bodyPr lIns="0" tIns="0" rIns="0" bIns="0" rtlCol="0" anchor="t">
              <a:spAutoFit/>
            </a:bodyPr>
            <a:lstStyle/>
            <a:p>
              <a:pPr algn="just">
                <a:lnSpc>
                  <a:spcPts val="1743"/>
                </a:lnSpc>
              </a:pPr>
              <a:r>
                <a:rPr lang="en-US" sz="1452">
                  <a:solidFill>
                    <a:srgbClr val="FFFFFF"/>
                  </a:solidFill>
                  <a:latin typeface="Arial MT Pro"/>
                  <a:ea typeface="Arial MT Pro"/>
                  <a:cs typeface="Arial MT Pro"/>
                  <a:sym typeface="Arial MT Pro"/>
                </a:rPr>
                <a:t>However due to seasonal changes, some months have less marama. For example: Four marama are interchangeable. In Te Arawa they are: ‘Mutuwhenua &amp; Tāpikiora, Māure &amp; Māwharu.’ During Te Wā o Hine Raumati – Māure and Māwharu are present because they represent abundance in planting and harvesting kai. Mutuwhenua and Tāpikiora are not present during Te Wā o Hine Raumati. They will reappear during the Te Wā o Hine Takurua. Mutuwhenua is an extention of Ōmutu, where activity on the land ceases. Tāpikiora is a very special marama and brings balance to the Maramataka. </a:t>
              </a:r>
            </a:p>
          </p:txBody>
        </p:sp>
        <p:sp>
          <p:nvSpPr>
            <p:cNvPr id="375" name="TextBox 375"/>
            <p:cNvSpPr txBox="1"/>
            <p:nvPr/>
          </p:nvSpPr>
          <p:spPr>
            <a:xfrm>
              <a:off x="13325163" y="8423527"/>
              <a:ext cx="69749" cy="918485"/>
            </a:xfrm>
            <a:prstGeom prst="rect">
              <a:avLst/>
            </a:prstGeom>
          </p:spPr>
          <p:txBody>
            <a:bodyPr lIns="0" tIns="0" rIns="0" bIns="0" rtlCol="0" anchor="t">
              <a:spAutoFit/>
            </a:bodyPr>
            <a:lstStyle/>
            <a:p>
              <a:pPr algn="just">
                <a:lnSpc>
                  <a:spcPts val="1743"/>
                </a:lnSpc>
              </a:pPr>
              <a:r>
                <a:rPr lang="en-US" sz="1452">
                  <a:solidFill>
                    <a:srgbClr val="FFFFFF"/>
                  </a:solidFill>
                  <a:latin typeface="Arial MT Pro"/>
                  <a:ea typeface="Arial MT Pro"/>
                  <a:cs typeface="Arial MT Pro"/>
                  <a:sym typeface="Arial MT Pro"/>
                </a:rPr>
                <a:t> </a:t>
              </a:r>
            </a:p>
            <a:p>
              <a:pPr algn="just">
                <a:lnSpc>
                  <a:spcPts val="1743"/>
                </a:lnSpc>
              </a:pPr>
              <a:r>
                <a:rPr lang="en-US" sz="1452">
                  <a:solidFill>
                    <a:srgbClr val="FFFFFF"/>
                  </a:solidFill>
                  <a:latin typeface="Arial MT Pro"/>
                  <a:ea typeface="Arial MT Pro"/>
                  <a:cs typeface="Arial MT Pro"/>
                  <a:sym typeface="Arial MT Pro"/>
                </a:rPr>
                <a:t> </a:t>
              </a:r>
            </a:p>
          </p:txBody>
        </p:sp>
        <p:sp>
          <p:nvSpPr>
            <p:cNvPr id="376" name="TextBox 376"/>
            <p:cNvSpPr txBox="1"/>
            <p:nvPr/>
          </p:nvSpPr>
          <p:spPr>
            <a:xfrm>
              <a:off x="13325163" y="10194488"/>
              <a:ext cx="69749"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 </a:t>
              </a:r>
            </a:p>
          </p:txBody>
        </p:sp>
        <p:sp>
          <p:nvSpPr>
            <p:cNvPr id="377" name="TextBox 377"/>
            <p:cNvSpPr txBox="1"/>
            <p:nvPr/>
          </p:nvSpPr>
          <p:spPr>
            <a:xfrm>
              <a:off x="13325163" y="12260609"/>
              <a:ext cx="5717709" cy="32816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5. Our traditional kōrero tells us, that the āhua and </a:t>
              </a:r>
            </a:p>
          </p:txBody>
        </p:sp>
        <p:sp>
          <p:nvSpPr>
            <p:cNvPr id="378" name="TextBox 378"/>
            <p:cNvSpPr txBox="1"/>
            <p:nvPr/>
          </p:nvSpPr>
          <p:spPr>
            <a:xfrm>
              <a:off x="13667057" y="12555769"/>
              <a:ext cx="5480369" cy="623325"/>
            </a:xfrm>
            <a:prstGeom prst="rect">
              <a:avLst/>
            </a:prstGeom>
          </p:spPr>
          <p:txBody>
            <a:bodyPr lIns="0" tIns="0" rIns="0" bIns="0" rtlCol="0" anchor="t">
              <a:spAutoFit/>
            </a:bodyPr>
            <a:lstStyle/>
            <a:p>
              <a:pPr algn="l">
                <a:lnSpc>
                  <a:spcPts val="1743"/>
                </a:lnSpc>
              </a:pPr>
              <a:r>
                <a:rPr lang="en-US" sz="1452">
                  <a:solidFill>
                    <a:srgbClr val="FFFFFF"/>
                  </a:solidFill>
                  <a:latin typeface="Arial MT Pro"/>
                  <a:ea typeface="Arial MT Pro"/>
                  <a:cs typeface="Arial MT Pro"/>
                  <a:sym typeface="Arial MT Pro"/>
                </a:rPr>
                <a:t>energy of each marama are influenced by one or several Atua Māori.</a:t>
              </a:r>
            </a:p>
          </p:txBody>
        </p:sp>
        <p:sp>
          <p:nvSpPr>
            <p:cNvPr id="379" name="TextBox 379"/>
            <p:cNvSpPr txBox="1"/>
            <p:nvPr/>
          </p:nvSpPr>
          <p:spPr>
            <a:xfrm>
              <a:off x="14416026" y="3740030"/>
              <a:ext cx="3471523" cy="356740"/>
            </a:xfrm>
            <a:prstGeom prst="rect">
              <a:avLst/>
            </a:prstGeom>
          </p:spPr>
          <p:txBody>
            <a:bodyPr lIns="0" tIns="0" rIns="0" bIns="0" rtlCol="0" anchor="t">
              <a:spAutoFit/>
            </a:bodyPr>
            <a:lstStyle/>
            <a:p>
              <a:pPr algn="l">
                <a:lnSpc>
                  <a:spcPts val="2033"/>
                </a:lnSpc>
              </a:pPr>
              <a:r>
                <a:rPr lang="en-US" sz="1452" b="1">
                  <a:solidFill>
                    <a:srgbClr val="FFFFFF"/>
                  </a:solidFill>
                  <a:latin typeface="Arial MT Pro Bold"/>
                  <a:ea typeface="Arial MT Pro Bold"/>
                  <a:cs typeface="Arial MT Pro Bold"/>
                  <a:sym typeface="Arial MT Pro Bold"/>
                </a:rPr>
                <a:t>How to read this Maramataka</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C4CA"/>
        </a:solidFill>
        <a:effectLst/>
      </p:bgPr>
    </p:bg>
    <p:spTree>
      <p:nvGrpSpPr>
        <p:cNvPr id="1" name=""/>
        <p:cNvGrpSpPr/>
        <p:nvPr/>
      </p:nvGrpSpPr>
      <p:grpSpPr>
        <a:xfrm>
          <a:off x="0" y="0"/>
          <a:ext cx="0" cy="0"/>
          <a:chOff x="0" y="0"/>
          <a:chExt cx="0" cy="0"/>
        </a:xfrm>
      </p:grpSpPr>
      <p:sp>
        <p:nvSpPr>
          <p:cNvPr id="2" name="Freeform 2"/>
          <p:cNvSpPr/>
          <p:nvPr/>
        </p:nvSpPr>
        <p:spPr>
          <a:xfrm>
            <a:off x="2857783" y="-7282"/>
            <a:ext cx="12572272" cy="10303326"/>
          </a:xfrm>
          <a:custGeom>
            <a:avLst/>
            <a:gdLst/>
            <a:ahLst/>
            <a:cxnLst/>
            <a:rect l="l" t="t" r="r" b="b"/>
            <a:pathLst>
              <a:path w="12572272" h="10303326">
                <a:moveTo>
                  <a:pt x="0" y="0"/>
                </a:moveTo>
                <a:lnTo>
                  <a:pt x="12572272" y="0"/>
                </a:lnTo>
                <a:lnTo>
                  <a:pt x="12572272" y="10303326"/>
                </a:lnTo>
                <a:lnTo>
                  <a:pt x="0" y="10303326"/>
                </a:lnTo>
                <a:lnTo>
                  <a:pt x="0" y="0"/>
                </a:lnTo>
                <a:close/>
              </a:path>
            </a:pathLst>
          </a:custGeom>
          <a:blipFill>
            <a:blip r:embed="rId2"/>
            <a:stretch>
              <a:fillRect/>
            </a:stretch>
          </a:blipFill>
        </p:spPr>
        <p:txBody>
          <a:bodyPr/>
          <a:lstStyle/>
          <a:p>
            <a:endParaRPr lang="en-NZ"/>
          </a:p>
        </p:txBody>
      </p:sp>
      <p:sp>
        <p:nvSpPr>
          <p:cNvPr id="3" name="Freeform 3"/>
          <p:cNvSpPr/>
          <p:nvPr/>
        </p:nvSpPr>
        <p:spPr>
          <a:xfrm>
            <a:off x="14170510" y="5025"/>
            <a:ext cx="863710" cy="1221485"/>
          </a:xfrm>
          <a:custGeom>
            <a:avLst/>
            <a:gdLst/>
            <a:ahLst/>
            <a:cxnLst/>
            <a:rect l="l" t="t" r="r" b="b"/>
            <a:pathLst>
              <a:path w="863710" h="1221485">
                <a:moveTo>
                  <a:pt x="0" y="0"/>
                </a:moveTo>
                <a:lnTo>
                  <a:pt x="863711" y="0"/>
                </a:lnTo>
                <a:lnTo>
                  <a:pt x="863711" y="1221485"/>
                </a:lnTo>
                <a:lnTo>
                  <a:pt x="0" y="1221485"/>
                </a:lnTo>
                <a:lnTo>
                  <a:pt x="0" y="0"/>
                </a:lnTo>
                <a:close/>
              </a:path>
            </a:pathLst>
          </a:custGeom>
          <a:blipFill>
            <a:blip r:embed="rId3"/>
            <a:stretch>
              <a:fillRect/>
            </a:stretch>
          </a:blipFill>
        </p:spPr>
        <p:txBody>
          <a:bodyPr/>
          <a:lstStyle/>
          <a:p>
            <a:endParaRPr lang="en-NZ"/>
          </a:p>
        </p:txBody>
      </p:sp>
      <p:sp>
        <p:nvSpPr>
          <p:cNvPr id="4" name="Freeform 4"/>
          <p:cNvSpPr/>
          <p:nvPr/>
        </p:nvSpPr>
        <p:spPr>
          <a:xfrm>
            <a:off x="3313033" y="1437224"/>
            <a:ext cx="11735815" cy="8460249"/>
          </a:xfrm>
          <a:custGeom>
            <a:avLst/>
            <a:gdLst/>
            <a:ahLst/>
            <a:cxnLst/>
            <a:rect l="l" t="t" r="r" b="b"/>
            <a:pathLst>
              <a:path w="11735815" h="8460249">
                <a:moveTo>
                  <a:pt x="0" y="0"/>
                </a:moveTo>
                <a:lnTo>
                  <a:pt x="11735815" y="0"/>
                </a:lnTo>
                <a:lnTo>
                  <a:pt x="11735815" y="8460249"/>
                </a:lnTo>
                <a:lnTo>
                  <a:pt x="0" y="8460249"/>
                </a:lnTo>
                <a:lnTo>
                  <a:pt x="0" y="0"/>
                </a:lnTo>
                <a:close/>
              </a:path>
            </a:pathLst>
          </a:custGeom>
          <a:blipFill>
            <a:blip>
              <a:alphaModFix amt="70000"/>
              <a:extLst>
                <a:ext uri="{96DAC541-7B7A-43D3-8B79-37D633B846F1}">
                  <asvg:svgBlip xmlns:asvg="http://schemas.microsoft.com/office/drawing/2016/SVG/main" r:embed="rId4"/>
                </a:ext>
              </a:extLst>
            </a:blip>
            <a:stretch>
              <a:fillRect/>
            </a:stretch>
          </a:blipFill>
        </p:spPr>
        <p:txBody>
          <a:bodyPr/>
          <a:lstStyle/>
          <a:p>
            <a:endParaRPr lang="en-NZ"/>
          </a:p>
        </p:txBody>
      </p:sp>
      <p:grpSp>
        <p:nvGrpSpPr>
          <p:cNvPr id="5" name="Group 5"/>
          <p:cNvGrpSpPr/>
          <p:nvPr/>
        </p:nvGrpSpPr>
        <p:grpSpPr>
          <a:xfrm>
            <a:off x="4152421" y="1248466"/>
            <a:ext cx="10341469" cy="9041340"/>
            <a:chOff x="0" y="0"/>
            <a:chExt cx="28462173" cy="24883910"/>
          </a:xfrm>
        </p:grpSpPr>
        <p:sp>
          <p:nvSpPr>
            <p:cNvPr id="6" name="Freeform 6"/>
            <p:cNvSpPr/>
            <p:nvPr/>
          </p:nvSpPr>
          <p:spPr>
            <a:xfrm>
              <a:off x="0" y="0"/>
              <a:ext cx="28462225" cy="24883872"/>
            </a:xfrm>
            <a:custGeom>
              <a:avLst/>
              <a:gdLst/>
              <a:ahLst/>
              <a:cxnLst/>
              <a:rect l="l" t="t" r="r" b="b"/>
              <a:pathLst>
                <a:path w="28462225" h="24883872">
                  <a:moveTo>
                    <a:pt x="14231113" y="0"/>
                  </a:moveTo>
                  <a:cubicBezTo>
                    <a:pt x="6371463" y="0"/>
                    <a:pt x="0" y="5852922"/>
                    <a:pt x="0" y="13072745"/>
                  </a:cubicBezTo>
                  <a:cubicBezTo>
                    <a:pt x="0" y="18284825"/>
                    <a:pt x="3320161" y="22784308"/>
                    <a:pt x="8123936" y="24883872"/>
                  </a:cubicBezTo>
                  <a:lnTo>
                    <a:pt x="20338289" y="24883872"/>
                  </a:lnTo>
                  <a:cubicBezTo>
                    <a:pt x="25142064" y="22784308"/>
                    <a:pt x="28462225" y="18284825"/>
                    <a:pt x="28462225" y="13072745"/>
                  </a:cubicBezTo>
                  <a:cubicBezTo>
                    <a:pt x="28462225" y="5852922"/>
                    <a:pt x="22090762" y="0"/>
                    <a:pt x="14231113" y="0"/>
                  </a:cubicBezTo>
                  <a:close/>
                </a:path>
              </a:pathLst>
            </a:custGeom>
            <a:blipFill>
              <a:blip r:embed="rId5">
                <a:alphaModFix amt="70000"/>
              </a:blip>
              <a:stretch>
                <a:fillRect l="-61" t="-77" r="-72" b="-69"/>
              </a:stretch>
            </a:blipFill>
          </p:spPr>
          <p:txBody>
            <a:bodyPr/>
            <a:lstStyle/>
            <a:p>
              <a:endParaRPr lang="en-NZ"/>
            </a:p>
          </p:txBody>
        </p:sp>
      </p:grpSp>
      <p:grpSp>
        <p:nvGrpSpPr>
          <p:cNvPr id="7" name="Group 7"/>
          <p:cNvGrpSpPr>
            <a:grpSpLocks noChangeAspect="1"/>
          </p:cNvGrpSpPr>
          <p:nvPr/>
        </p:nvGrpSpPr>
        <p:grpSpPr>
          <a:xfrm>
            <a:off x="4496966" y="1761083"/>
            <a:ext cx="171481" cy="192232"/>
            <a:chOff x="0" y="0"/>
            <a:chExt cx="353974" cy="396799"/>
          </a:xfrm>
        </p:grpSpPr>
        <p:sp>
          <p:nvSpPr>
            <p:cNvPr id="8" name="Freeform 8"/>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0BAC6"/>
            </a:solidFill>
          </p:spPr>
          <p:txBody>
            <a:bodyPr/>
            <a:lstStyle/>
            <a:p>
              <a:endParaRPr lang="en-NZ"/>
            </a:p>
          </p:txBody>
        </p:sp>
      </p:grpSp>
      <p:grpSp>
        <p:nvGrpSpPr>
          <p:cNvPr id="9" name="Group 9"/>
          <p:cNvGrpSpPr>
            <a:grpSpLocks noChangeAspect="1"/>
          </p:cNvGrpSpPr>
          <p:nvPr/>
        </p:nvGrpSpPr>
        <p:grpSpPr>
          <a:xfrm>
            <a:off x="4496966" y="2015301"/>
            <a:ext cx="171481" cy="192232"/>
            <a:chOff x="0" y="0"/>
            <a:chExt cx="353974" cy="396799"/>
          </a:xfrm>
        </p:grpSpPr>
        <p:sp>
          <p:nvSpPr>
            <p:cNvPr id="10" name="Freeform 10"/>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0BAC6"/>
            </a:solidFill>
          </p:spPr>
          <p:txBody>
            <a:bodyPr/>
            <a:lstStyle/>
            <a:p>
              <a:endParaRPr lang="en-NZ"/>
            </a:p>
          </p:txBody>
        </p:sp>
      </p:grpSp>
      <p:grpSp>
        <p:nvGrpSpPr>
          <p:cNvPr id="11" name="Group 11"/>
          <p:cNvGrpSpPr>
            <a:grpSpLocks noChangeAspect="1"/>
          </p:cNvGrpSpPr>
          <p:nvPr/>
        </p:nvGrpSpPr>
        <p:grpSpPr>
          <a:xfrm>
            <a:off x="4496966" y="2269514"/>
            <a:ext cx="171481" cy="192232"/>
            <a:chOff x="0" y="0"/>
            <a:chExt cx="353974" cy="396799"/>
          </a:xfrm>
        </p:grpSpPr>
        <p:sp>
          <p:nvSpPr>
            <p:cNvPr id="12" name="Freeform 12"/>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C8D5D8"/>
            </a:solidFill>
          </p:spPr>
          <p:txBody>
            <a:bodyPr/>
            <a:lstStyle/>
            <a:p>
              <a:endParaRPr lang="en-NZ"/>
            </a:p>
          </p:txBody>
        </p:sp>
      </p:grpSp>
      <p:grpSp>
        <p:nvGrpSpPr>
          <p:cNvPr id="13" name="Group 13"/>
          <p:cNvGrpSpPr>
            <a:grpSpLocks noChangeAspect="1"/>
          </p:cNvGrpSpPr>
          <p:nvPr/>
        </p:nvGrpSpPr>
        <p:grpSpPr>
          <a:xfrm>
            <a:off x="4496966" y="2523732"/>
            <a:ext cx="171481" cy="192232"/>
            <a:chOff x="0" y="0"/>
            <a:chExt cx="353974" cy="396799"/>
          </a:xfrm>
        </p:grpSpPr>
        <p:sp>
          <p:nvSpPr>
            <p:cNvPr id="14" name="Freeform 14"/>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C8D5D8"/>
            </a:solidFill>
          </p:spPr>
          <p:txBody>
            <a:bodyPr/>
            <a:lstStyle/>
            <a:p>
              <a:endParaRPr lang="en-NZ"/>
            </a:p>
          </p:txBody>
        </p:sp>
      </p:grpSp>
      <p:grpSp>
        <p:nvGrpSpPr>
          <p:cNvPr id="15" name="Group 15"/>
          <p:cNvGrpSpPr>
            <a:grpSpLocks noChangeAspect="1"/>
          </p:cNvGrpSpPr>
          <p:nvPr/>
        </p:nvGrpSpPr>
        <p:grpSpPr>
          <a:xfrm>
            <a:off x="4496966" y="2777950"/>
            <a:ext cx="171481" cy="192232"/>
            <a:chOff x="0" y="0"/>
            <a:chExt cx="353974" cy="396799"/>
          </a:xfrm>
        </p:grpSpPr>
        <p:sp>
          <p:nvSpPr>
            <p:cNvPr id="16" name="Freeform 16"/>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C8D5D8"/>
            </a:solidFill>
          </p:spPr>
          <p:txBody>
            <a:bodyPr/>
            <a:lstStyle/>
            <a:p>
              <a:endParaRPr lang="en-NZ"/>
            </a:p>
          </p:txBody>
        </p:sp>
      </p:grpSp>
      <p:grpSp>
        <p:nvGrpSpPr>
          <p:cNvPr id="17" name="Group 17"/>
          <p:cNvGrpSpPr>
            <a:grpSpLocks noChangeAspect="1"/>
          </p:cNvGrpSpPr>
          <p:nvPr/>
        </p:nvGrpSpPr>
        <p:grpSpPr>
          <a:xfrm>
            <a:off x="4496966" y="3032168"/>
            <a:ext cx="171481" cy="192232"/>
            <a:chOff x="0" y="0"/>
            <a:chExt cx="353974" cy="396799"/>
          </a:xfrm>
        </p:grpSpPr>
        <p:sp>
          <p:nvSpPr>
            <p:cNvPr id="18" name="Freeform 18"/>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8B4B1"/>
            </a:solidFill>
          </p:spPr>
          <p:txBody>
            <a:bodyPr/>
            <a:lstStyle/>
            <a:p>
              <a:endParaRPr lang="en-NZ"/>
            </a:p>
          </p:txBody>
        </p:sp>
      </p:grpSp>
      <p:grpSp>
        <p:nvGrpSpPr>
          <p:cNvPr id="19" name="Group 19"/>
          <p:cNvGrpSpPr>
            <a:grpSpLocks noChangeAspect="1"/>
          </p:cNvGrpSpPr>
          <p:nvPr/>
        </p:nvGrpSpPr>
        <p:grpSpPr>
          <a:xfrm>
            <a:off x="4496966" y="3286382"/>
            <a:ext cx="171481" cy="192232"/>
            <a:chOff x="0" y="0"/>
            <a:chExt cx="353974" cy="396799"/>
          </a:xfrm>
        </p:grpSpPr>
        <p:sp>
          <p:nvSpPr>
            <p:cNvPr id="20" name="Freeform 20"/>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8B4B1"/>
            </a:solidFill>
          </p:spPr>
          <p:txBody>
            <a:bodyPr/>
            <a:lstStyle/>
            <a:p>
              <a:endParaRPr lang="en-NZ"/>
            </a:p>
          </p:txBody>
        </p:sp>
      </p:grpSp>
      <p:grpSp>
        <p:nvGrpSpPr>
          <p:cNvPr id="21" name="Group 21"/>
          <p:cNvGrpSpPr>
            <a:grpSpLocks noChangeAspect="1"/>
          </p:cNvGrpSpPr>
          <p:nvPr/>
        </p:nvGrpSpPr>
        <p:grpSpPr>
          <a:xfrm>
            <a:off x="4496966" y="3540600"/>
            <a:ext cx="171481" cy="192232"/>
            <a:chOff x="0" y="0"/>
            <a:chExt cx="353974" cy="396799"/>
          </a:xfrm>
        </p:grpSpPr>
        <p:sp>
          <p:nvSpPr>
            <p:cNvPr id="22" name="Freeform 22"/>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8B4B1"/>
            </a:solidFill>
          </p:spPr>
          <p:txBody>
            <a:bodyPr/>
            <a:lstStyle/>
            <a:p>
              <a:endParaRPr lang="en-NZ"/>
            </a:p>
          </p:txBody>
        </p:sp>
      </p:grpSp>
      <p:grpSp>
        <p:nvGrpSpPr>
          <p:cNvPr id="23" name="Group 23"/>
          <p:cNvGrpSpPr>
            <a:grpSpLocks noChangeAspect="1"/>
          </p:cNvGrpSpPr>
          <p:nvPr/>
        </p:nvGrpSpPr>
        <p:grpSpPr>
          <a:xfrm>
            <a:off x="4496966" y="3794818"/>
            <a:ext cx="171481" cy="192232"/>
            <a:chOff x="0" y="0"/>
            <a:chExt cx="353974" cy="396799"/>
          </a:xfrm>
        </p:grpSpPr>
        <p:sp>
          <p:nvSpPr>
            <p:cNvPr id="24" name="Freeform 24"/>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8B4B1"/>
            </a:solidFill>
          </p:spPr>
          <p:txBody>
            <a:bodyPr/>
            <a:lstStyle/>
            <a:p>
              <a:endParaRPr lang="en-NZ"/>
            </a:p>
          </p:txBody>
        </p:sp>
      </p:grpSp>
      <p:grpSp>
        <p:nvGrpSpPr>
          <p:cNvPr id="25" name="Group 25"/>
          <p:cNvGrpSpPr>
            <a:grpSpLocks noChangeAspect="1"/>
          </p:cNvGrpSpPr>
          <p:nvPr/>
        </p:nvGrpSpPr>
        <p:grpSpPr>
          <a:xfrm>
            <a:off x="4496966" y="4049031"/>
            <a:ext cx="171481" cy="192232"/>
            <a:chOff x="0" y="0"/>
            <a:chExt cx="353974" cy="396799"/>
          </a:xfrm>
        </p:grpSpPr>
        <p:sp>
          <p:nvSpPr>
            <p:cNvPr id="26" name="Freeform 26"/>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B0BAC6"/>
            </a:solidFill>
          </p:spPr>
          <p:txBody>
            <a:bodyPr/>
            <a:lstStyle/>
            <a:p>
              <a:endParaRPr lang="en-NZ"/>
            </a:p>
          </p:txBody>
        </p:sp>
      </p:grpSp>
      <p:grpSp>
        <p:nvGrpSpPr>
          <p:cNvPr id="27" name="Group 27"/>
          <p:cNvGrpSpPr>
            <a:grpSpLocks noChangeAspect="1"/>
          </p:cNvGrpSpPr>
          <p:nvPr/>
        </p:nvGrpSpPr>
        <p:grpSpPr>
          <a:xfrm>
            <a:off x="4496966" y="4303250"/>
            <a:ext cx="171481" cy="192232"/>
            <a:chOff x="0" y="0"/>
            <a:chExt cx="353974" cy="396799"/>
          </a:xfrm>
        </p:grpSpPr>
        <p:sp>
          <p:nvSpPr>
            <p:cNvPr id="28" name="Freeform 28"/>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C8D5D8"/>
            </a:solidFill>
          </p:spPr>
          <p:txBody>
            <a:bodyPr/>
            <a:lstStyle/>
            <a:p>
              <a:endParaRPr lang="en-NZ"/>
            </a:p>
          </p:txBody>
        </p:sp>
      </p:grpSp>
      <p:grpSp>
        <p:nvGrpSpPr>
          <p:cNvPr id="29" name="Group 29"/>
          <p:cNvGrpSpPr>
            <a:grpSpLocks noChangeAspect="1"/>
          </p:cNvGrpSpPr>
          <p:nvPr/>
        </p:nvGrpSpPr>
        <p:grpSpPr>
          <a:xfrm>
            <a:off x="4496966" y="4557468"/>
            <a:ext cx="171481" cy="192232"/>
            <a:chOff x="0" y="0"/>
            <a:chExt cx="353974" cy="396799"/>
          </a:xfrm>
        </p:grpSpPr>
        <p:sp>
          <p:nvSpPr>
            <p:cNvPr id="30" name="Freeform 30"/>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C8D5D8"/>
            </a:solidFill>
          </p:spPr>
          <p:txBody>
            <a:bodyPr/>
            <a:lstStyle/>
            <a:p>
              <a:endParaRPr lang="en-NZ"/>
            </a:p>
          </p:txBody>
        </p:sp>
      </p:grpSp>
      <p:grpSp>
        <p:nvGrpSpPr>
          <p:cNvPr id="31" name="Group 31"/>
          <p:cNvGrpSpPr>
            <a:grpSpLocks noChangeAspect="1"/>
          </p:cNvGrpSpPr>
          <p:nvPr/>
        </p:nvGrpSpPr>
        <p:grpSpPr>
          <a:xfrm>
            <a:off x="4496966" y="4811686"/>
            <a:ext cx="171481" cy="192232"/>
            <a:chOff x="0" y="0"/>
            <a:chExt cx="353974" cy="396799"/>
          </a:xfrm>
        </p:grpSpPr>
        <p:sp>
          <p:nvSpPr>
            <p:cNvPr id="32" name="Freeform 32"/>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C8D5D8"/>
            </a:solidFill>
          </p:spPr>
          <p:txBody>
            <a:bodyPr/>
            <a:lstStyle/>
            <a:p>
              <a:endParaRPr lang="en-NZ"/>
            </a:p>
          </p:txBody>
        </p:sp>
      </p:grpSp>
      <p:grpSp>
        <p:nvGrpSpPr>
          <p:cNvPr id="33" name="Group 33"/>
          <p:cNvGrpSpPr>
            <a:grpSpLocks noChangeAspect="1"/>
          </p:cNvGrpSpPr>
          <p:nvPr/>
        </p:nvGrpSpPr>
        <p:grpSpPr>
          <a:xfrm>
            <a:off x="4496966" y="5065899"/>
            <a:ext cx="171481" cy="192232"/>
            <a:chOff x="0" y="0"/>
            <a:chExt cx="353974" cy="396799"/>
          </a:xfrm>
        </p:grpSpPr>
        <p:sp>
          <p:nvSpPr>
            <p:cNvPr id="34" name="Freeform 34"/>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A5A9C6"/>
            </a:solidFill>
          </p:spPr>
          <p:txBody>
            <a:bodyPr/>
            <a:lstStyle/>
            <a:p>
              <a:endParaRPr lang="en-NZ"/>
            </a:p>
          </p:txBody>
        </p:sp>
      </p:grpSp>
      <p:grpSp>
        <p:nvGrpSpPr>
          <p:cNvPr id="35" name="Group 35"/>
          <p:cNvGrpSpPr>
            <a:grpSpLocks noChangeAspect="1"/>
          </p:cNvGrpSpPr>
          <p:nvPr/>
        </p:nvGrpSpPr>
        <p:grpSpPr>
          <a:xfrm>
            <a:off x="4496966" y="5320117"/>
            <a:ext cx="171481" cy="192232"/>
            <a:chOff x="0" y="0"/>
            <a:chExt cx="353974" cy="396799"/>
          </a:xfrm>
        </p:grpSpPr>
        <p:sp>
          <p:nvSpPr>
            <p:cNvPr id="36" name="Freeform 36"/>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A5A9C6"/>
            </a:solidFill>
          </p:spPr>
          <p:txBody>
            <a:bodyPr/>
            <a:lstStyle/>
            <a:p>
              <a:endParaRPr lang="en-NZ"/>
            </a:p>
          </p:txBody>
        </p:sp>
      </p:grpSp>
      <p:grpSp>
        <p:nvGrpSpPr>
          <p:cNvPr id="37" name="Group 37"/>
          <p:cNvGrpSpPr>
            <a:grpSpLocks noChangeAspect="1"/>
          </p:cNvGrpSpPr>
          <p:nvPr/>
        </p:nvGrpSpPr>
        <p:grpSpPr>
          <a:xfrm>
            <a:off x="4496966" y="5574335"/>
            <a:ext cx="171481" cy="192232"/>
            <a:chOff x="0" y="0"/>
            <a:chExt cx="353974" cy="396799"/>
          </a:xfrm>
        </p:grpSpPr>
        <p:sp>
          <p:nvSpPr>
            <p:cNvPr id="38" name="Freeform 38"/>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F7A4A8"/>
            </a:solidFill>
          </p:spPr>
          <p:txBody>
            <a:bodyPr/>
            <a:lstStyle/>
            <a:p>
              <a:endParaRPr lang="en-NZ"/>
            </a:p>
          </p:txBody>
        </p:sp>
      </p:grpSp>
      <p:grpSp>
        <p:nvGrpSpPr>
          <p:cNvPr id="39" name="Group 39"/>
          <p:cNvGrpSpPr>
            <a:grpSpLocks noChangeAspect="1"/>
          </p:cNvGrpSpPr>
          <p:nvPr/>
        </p:nvGrpSpPr>
        <p:grpSpPr>
          <a:xfrm>
            <a:off x="4496966" y="5828549"/>
            <a:ext cx="171481" cy="192232"/>
            <a:chOff x="0" y="0"/>
            <a:chExt cx="353974" cy="396799"/>
          </a:xfrm>
        </p:grpSpPr>
        <p:sp>
          <p:nvSpPr>
            <p:cNvPr id="40" name="Freeform 40"/>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F7A4A8"/>
            </a:solidFill>
          </p:spPr>
          <p:txBody>
            <a:bodyPr/>
            <a:lstStyle/>
            <a:p>
              <a:endParaRPr lang="en-NZ"/>
            </a:p>
          </p:txBody>
        </p:sp>
      </p:grpSp>
      <p:grpSp>
        <p:nvGrpSpPr>
          <p:cNvPr id="41" name="Group 41"/>
          <p:cNvGrpSpPr>
            <a:grpSpLocks noChangeAspect="1"/>
          </p:cNvGrpSpPr>
          <p:nvPr/>
        </p:nvGrpSpPr>
        <p:grpSpPr>
          <a:xfrm>
            <a:off x="4496966" y="6082767"/>
            <a:ext cx="171481" cy="192232"/>
            <a:chOff x="0" y="0"/>
            <a:chExt cx="353974" cy="396799"/>
          </a:xfrm>
        </p:grpSpPr>
        <p:sp>
          <p:nvSpPr>
            <p:cNvPr id="42" name="Freeform 42"/>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F7A4A8"/>
            </a:solidFill>
          </p:spPr>
          <p:txBody>
            <a:bodyPr/>
            <a:lstStyle/>
            <a:p>
              <a:endParaRPr lang="en-NZ"/>
            </a:p>
          </p:txBody>
        </p:sp>
      </p:grpSp>
      <p:grpSp>
        <p:nvGrpSpPr>
          <p:cNvPr id="43" name="Group 43"/>
          <p:cNvGrpSpPr>
            <a:grpSpLocks noChangeAspect="1"/>
          </p:cNvGrpSpPr>
          <p:nvPr/>
        </p:nvGrpSpPr>
        <p:grpSpPr>
          <a:xfrm>
            <a:off x="4496966" y="6336985"/>
            <a:ext cx="171481" cy="192232"/>
            <a:chOff x="0" y="0"/>
            <a:chExt cx="353974" cy="396799"/>
          </a:xfrm>
        </p:grpSpPr>
        <p:sp>
          <p:nvSpPr>
            <p:cNvPr id="44" name="Freeform 44"/>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7A889C"/>
            </a:solidFill>
          </p:spPr>
          <p:txBody>
            <a:bodyPr/>
            <a:lstStyle/>
            <a:p>
              <a:endParaRPr lang="en-NZ"/>
            </a:p>
          </p:txBody>
        </p:sp>
      </p:grpSp>
      <p:grpSp>
        <p:nvGrpSpPr>
          <p:cNvPr id="45" name="Group 45"/>
          <p:cNvGrpSpPr>
            <a:grpSpLocks noChangeAspect="1"/>
          </p:cNvGrpSpPr>
          <p:nvPr/>
        </p:nvGrpSpPr>
        <p:grpSpPr>
          <a:xfrm>
            <a:off x="4496966" y="6591198"/>
            <a:ext cx="171481" cy="192232"/>
            <a:chOff x="0" y="0"/>
            <a:chExt cx="353974" cy="396799"/>
          </a:xfrm>
        </p:grpSpPr>
        <p:sp>
          <p:nvSpPr>
            <p:cNvPr id="46" name="Freeform 46"/>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7A889C"/>
            </a:solidFill>
          </p:spPr>
          <p:txBody>
            <a:bodyPr/>
            <a:lstStyle/>
            <a:p>
              <a:endParaRPr lang="en-NZ"/>
            </a:p>
          </p:txBody>
        </p:sp>
      </p:grpSp>
      <p:grpSp>
        <p:nvGrpSpPr>
          <p:cNvPr id="47" name="Group 47"/>
          <p:cNvGrpSpPr>
            <a:grpSpLocks noChangeAspect="1"/>
          </p:cNvGrpSpPr>
          <p:nvPr/>
        </p:nvGrpSpPr>
        <p:grpSpPr>
          <a:xfrm>
            <a:off x="4496966" y="6845416"/>
            <a:ext cx="171481" cy="192232"/>
            <a:chOff x="0" y="0"/>
            <a:chExt cx="353974" cy="396799"/>
          </a:xfrm>
        </p:grpSpPr>
        <p:sp>
          <p:nvSpPr>
            <p:cNvPr id="48" name="Freeform 48"/>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253"/>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7A889C"/>
            </a:solidFill>
          </p:spPr>
          <p:txBody>
            <a:bodyPr/>
            <a:lstStyle/>
            <a:p>
              <a:endParaRPr lang="en-NZ"/>
            </a:p>
          </p:txBody>
        </p:sp>
      </p:grpSp>
      <p:grpSp>
        <p:nvGrpSpPr>
          <p:cNvPr id="49" name="Group 49"/>
          <p:cNvGrpSpPr>
            <a:grpSpLocks noChangeAspect="1"/>
          </p:cNvGrpSpPr>
          <p:nvPr/>
        </p:nvGrpSpPr>
        <p:grpSpPr>
          <a:xfrm>
            <a:off x="4496966" y="7099635"/>
            <a:ext cx="171481" cy="192232"/>
            <a:chOff x="0" y="0"/>
            <a:chExt cx="353974" cy="396799"/>
          </a:xfrm>
        </p:grpSpPr>
        <p:sp>
          <p:nvSpPr>
            <p:cNvPr id="50" name="Freeform 50"/>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558"/>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7A889C"/>
            </a:solidFill>
          </p:spPr>
          <p:txBody>
            <a:bodyPr/>
            <a:lstStyle/>
            <a:p>
              <a:endParaRPr lang="en-NZ"/>
            </a:p>
          </p:txBody>
        </p:sp>
      </p:grpSp>
      <p:grpSp>
        <p:nvGrpSpPr>
          <p:cNvPr id="51" name="Group 51"/>
          <p:cNvGrpSpPr>
            <a:grpSpLocks noChangeAspect="1"/>
          </p:cNvGrpSpPr>
          <p:nvPr/>
        </p:nvGrpSpPr>
        <p:grpSpPr>
          <a:xfrm>
            <a:off x="4496966" y="7353848"/>
            <a:ext cx="171481" cy="192232"/>
            <a:chOff x="0" y="0"/>
            <a:chExt cx="353974" cy="396799"/>
          </a:xfrm>
        </p:grpSpPr>
        <p:sp>
          <p:nvSpPr>
            <p:cNvPr id="52" name="Freeform 52"/>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558"/>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A5A9C6"/>
            </a:solidFill>
          </p:spPr>
          <p:txBody>
            <a:bodyPr/>
            <a:lstStyle/>
            <a:p>
              <a:endParaRPr lang="en-NZ"/>
            </a:p>
          </p:txBody>
        </p:sp>
      </p:grpSp>
      <p:grpSp>
        <p:nvGrpSpPr>
          <p:cNvPr id="53" name="Group 53"/>
          <p:cNvGrpSpPr>
            <a:grpSpLocks noChangeAspect="1"/>
          </p:cNvGrpSpPr>
          <p:nvPr/>
        </p:nvGrpSpPr>
        <p:grpSpPr>
          <a:xfrm>
            <a:off x="4496966" y="7608066"/>
            <a:ext cx="171481" cy="192232"/>
            <a:chOff x="0" y="0"/>
            <a:chExt cx="353974" cy="396799"/>
          </a:xfrm>
        </p:grpSpPr>
        <p:sp>
          <p:nvSpPr>
            <p:cNvPr id="54" name="Freeform 54"/>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558"/>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A5A9C6"/>
            </a:solidFill>
          </p:spPr>
          <p:txBody>
            <a:bodyPr/>
            <a:lstStyle/>
            <a:p>
              <a:endParaRPr lang="en-NZ"/>
            </a:p>
          </p:txBody>
        </p:sp>
      </p:grpSp>
      <p:grpSp>
        <p:nvGrpSpPr>
          <p:cNvPr id="55" name="Group 55"/>
          <p:cNvGrpSpPr>
            <a:grpSpLocks noChangeAspect="1"/>
          </p:cNvGrpSpPr>
          <p:nvPr/>
        </p:nvGrpSpPr>
        <p:grpSpPr>
          <a:xfrm>
            <a:off x="4496966" y="7862284"/>
            <a:ext cx="171481" cy="192232"/>
            <a:chOff x="0" y="0"/>
            <a:chExt cx="353974" cy="396799"/>
          </a:xfrm>
        </p:grpSpPr>
        <p:sp>
          <p:nvSpPr>
            <p:cNvPr id="56" name="Freeform 56"/>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558"/>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A5A9C6"/>
            </a:solidFill>
          </p:spPr>
          <p:txBody>
            <a:bodyPr/>
            <a:lstStyle/>
            <a:p>
              <a:endParaRPr lang="en-NZ"/>
            </a:p>
          </p:txBody>
        </p:sp>
      </p:grpSp>
      <p:grpSp>
        <p:nvGrpSpPr>
          <p:cNvPr id="57" name="Group 57"/>
          <p:cNvGrpSpPr>
            <a:grpSpLocks noChangeAspect="1"/>
          </p:cNvGrpSpPr>
          <p:nvPr/>
        </p:nvGrpSpPr>
        <p:grpSpPr>
          <a:xfrm>
            <a:off x="4496966" y="8116498"/>
            <a:ext cx="171481" cy="192232"/>
            <a:chOff x="0" y="0"/>
            <a:chExt cx="353974" cy="396799"/>
          </a:xfrm>
        </p:grpSpPr>
        <p:sp>
          <p:nvSpPr>
            <p:cNvPr id="58" name="Freeform 58"/>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558"/>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A5A9C6"/>
            </a:solidFill>
          </p:spPr>
          <p:txBody>
            <a:bodyPr/>
            <a:lstStyle/>
            <a:p>
              <a:endParaRPr lang="en-NZ"/>
            </a:p>
          </p:txBody>
        </p:sp>
      </p:grpSp>
      <p:grpSp>
        <p:nvGrpSpPr>
          <p:cNvPr id="59" name="Group 59"/>
          <p:cNvGrpSpPr>
            <a:grpSpLocks noChangeAspect="1"/>
          </p:cNvGrpSpPr>
          <p:nvPr/>
        </p:nvGrpSpPr>
        <p:grpSpPr>
          <a:xfrm>
            <a:off x="4496966" y="8370716"/>
            <a:ext cx="171481" cy="192232"/>
            <a:chOff x="0" y="0"/>
            <a:chExt cx="353974" cy="396799"/>
          </a:xfrm>
        </p:grpSpPr>
        <p:sp>
          <p:nvSpPr>
            <p:cNvPr id="60" name="Freeform 60"/>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558"/>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F7A4A8"/>
            </a:solidFill>
          </p:spPr>
          <p:txBody>
            <a:bodyPr/>
            <a:lstStyle/>
            <a:p>
              <a:endParaRPr lang="en-NZ"/>
            </a:p>
          </p:txBody>
        </p:sp>
      </p:grpSp>
      <p:grpSp>
        <p:nvGrpSpPr>
          <p:cNvPr id="61" name="Group 61"/>
          <p:cNvGrpSpPr>
            <a:grpSpLocks noChangeAspect="1"/>
          </p:cNvGrpSpPr>
          <p:nvPr/>
        </p:nvGrpSpPr>
        <p:grpSpPr>
          <a:xfrm>
            <a:off x="4496966" y="8624934"/>
            <a:ext cx="171481" cy="192232"/>
            <a:chOff x="0" y="0"/>
            <a:chExt cx="353974" cy="396799"/>
          </a:xfrm>
        </p:grpSpPr>
        <p:sp>
          <p:nvSpPr>
            <p:cNvPr id="62" name="Freeform 62"/>
            <p:cNvSpPr/>
            <p:nvPr/>
          </p:nvSpPr>
          <p:spPr>
            <a:xfrm>
              <a:off x="-5" y="-2"/>
              <a:ext cx="353955" cy="396826"/>
            </a:xfrm>
            <a:custGeom>
              <a:avLst/>
              <a:gdLst/>
              <a:ahLst/>
              <a:cxnLst/>
              <a:rect l="l" t="t" r="r" b="b"/>
              <a:pathLst>
                <a:path w="353955" h="396826">
                  <a:moveTo>
                    <a:pt x="353954" y="226062"/>
                  </a:moveTo>
                  <a:cubicBezTo>
                    <a:pt x="354081" y="187708"/>
                    <a:pt x="344556" y="157863"/>
                    <a:pt x="319410" y="129923"/>
                  </a:cubicBezTo>
                  <a:cubicBezTo>
                    <a:pt x="307091" y="116207"/>
                    <a:pt x="292486" y="104904"/>
                    <a:pt x="276357" y="96649"/>
                  </a:cubicBezTo>
                  <a:cubicBezTo>
                    <a:pt x="263403" y="89918"/>
                    <a:pt x="247147" y="87759"/>
                    <a:pt x="232542" y="87759"/>
                  </a:cubicBezTo>
                  <a:cubicBezTo>
                    <a:pt x="181869" y="87759"/>
                    <a:pt x="128656" y="128145"/>
                    <a:pt x="136276" y="186692"/>
                  </a:cubicBezTo>
                  <a:cubicBezTo>
                    <a:pt x="137800" y="198884"/>
                    <a:pt x="141991" y="210441"/>
                    <a:pt x="148595" y="220474"/>
                  </a:cubicBezTo>
                  <a:cubicBezTo>
                    <a:pt x="158501" y="235714"/>
                    <a:pt x="177424" y="244096"/>
                    <a:pt x="194696" y="243334"/>
                  </a:cubicBezTo>
                  <a:cubicBezTo>
                    <a:pt x="217937" y="242318"/>
                    <a:pt x="243972" y="218188"/>
                    <a:pt x="226700" y="189232"/>
                  </a:cubicBezTo>
                  <a:cubicBezTo>
                    <a:pt x="221493" y="180469"/>
                    <a:pt x="209174" y="176532"/>
                    <a:pt x="201046" y="182374"/>
                  </a:cubicBezTo>
                  <a:cubicBezTo>
                    <a:pt x="204094" y="173357"/>
                    <a:pt x="217937" y="168023"/>
                    <a:pt x="226319" y="169039"/>
                  </a:cubicBezTo>
                  <a:cubicBezTo>
                    <a:pt x="243972" y="171198"/>
                    <a:pt x="263403" y="187835"/>
                    <a:pt x="261244" y="217299"/>
                  </a:cubicBezTo>
                  <a:cubicBezTo>
                    <a:pt x="258196" y="257431"/>
                    <a:pt x="207904" y="280037"/>
                    <a:pt x="171328" y="268734"/>
                  </a:cubicBezTo>
                  <a:cubicBezTo>
                    <a:pt x="109098" y="249557"/>
                    <a:pt x="95255" y="168023"/>
                    <a:pt x="130942" y="115953"/>
                  </a:cubicBezTo>
                  <a:cubicBezTo>
                    <a:pt x="155580" y="80012"/>
                    <a:pt x="197490" y="62105"/>
                    <a:pt x="238765" y="67185"/>
                  </a:cubicBezTo>
                  <a:cubicBezTo>
                    <a:pt x="256037" y="69344"/>
                    <a:pt x="272928" y="74551"/>
                    <a:pt x="289438" y="80266"/>
                  </a:cubicBezTo>
                  <a:cubicBezTo>
                    <a:pt x="304043" y="85346"/>
                    <a:pt x="315092" y="91315"/>
                    <a:pt x="331094" y="99570"/>
                  </a:cubicBezTo>
                  <a:cubicBezTo>
                    <a:pt x="338333" y="103380"/>
                    <a:pt x="352684" y="109476"/>
                    <a:pt x="345572" y="94871"/>
                  </a:cubicBezTo>
                  <a:cubicBezTo>
                    <a:pt x="334650" y="72138"/>
                    <a:pt x="317886" y="52961"/>
                    <a:pt x="298582" y="37848"/>
                  </a:cubicBezTo>
                  <a:cubicBezTo>
                    <a:pt x="243464" y="-5205"/>
                    <a:pt x="167010" y="-12317"/>
                    <a:pt x="105542" y="20576"/>
                  </a:cubicBezTo>
                  <a:cubicBezTo>
                    <a:pt x="39121" y="56263"/>
                    <a:pt x="-503" y="120779"/>
                    <a:pt x="5" y="199900"/>
                  </a:cubicBezTo>
                  <a:cubicBezTo>
                    <a:pt x="513" y="272671"/>
                    <a:pt x="34041" y="339600"/>
                    <a:pt x="94366" y="374144"/>
                  </a:cubicBezTo>
                  <a:cubicBezTo>
                    <a:pt x="154691" y="408688"/>
                    <a:pt x="233939" y="403608"/>
                    <a:pt x="288803" y="360047"/>
                  </a:cubicBezTo>
                  <a:cubicBezTo>
                    <a:pt x="328427" y="328678"/>
                    <a:pt x="349001" y="289435"/>
                    <a:pt x="353446" y="237492"/>
                  </a:cubicBezTo>
                  <a:cubicBezTo>
                    <a:pt x="353827" y="233682"/>
                    <a:pt x="353954" y="229872"/>
                    <a:pt x="353954" y="226062"/>
                  </a:cubicBezTo>
                </a:path>
              </a:pathLst>
            </a:custGeom>
            <a:solidFill>
              <a:srgbClr val="C8D5D8"/>
            </a:solidFill>
          </p:spPr>
          <p:txBody>
            <a:bodyPr/>
            <a:lstStyle/>
            <a:p>
              <a:endParaRPr lang="en-NZ"/>
            </a:p>
          </p:txBody>
        </p:sp>
      </p:grpSp>
      <p:grpSp>
        <p:nvGrpSpPr>
          <p:cNvPr id="63" name="Group 63"/>
          <p:cNvGrpSpPr>
            <a:grpSpLocks noChangeAspect="1"/>
          </p:cNvGrpSpPr>
          <p:nvPr/>
        </p:nvGrpSpPr>
        <p:grpSpPr>
          <a:xfrm>
            <a:off x="4496966" y="8879152"/>
            <a:ext cx="171481" cy="192232"/>
            <a:chOff x="0" y="0"/>
            <a:chExt cx="353974" cy="396799"/>
          </a:xfrm>
        </p:grpSpPr>
        <p:sp>
          <p:nvSpPr>
            <p:cNvPr id="64" name="Freeform 64"/>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C8D5D8"/>
            </a:solidFill>
          </p:spPr>
          <p:txBody>
            <a:bodyPr/>
            <a:lstStyle/>
            <a:p>
              <a:endParaRPr lang="en-NZ"/>
            </a:p>
          </p:txBody>
        </p:sp>
      </p:grpSp>
      <p:grpSp>
        <p:nvGrpSpPr>
          <p:cNvPr id="65" name="Group 65"/>
          <p:cNvGrpSpPr>
            <a:grpSpLocks noChangeAspect="1"/>
          </p:cNvGrpSpPr>
          <p:nvPr/>
        </p:nvGrpSpPr>
        <p:grpSpPr>
          <a:xfrm>
            <a:off x="4496966" y="9133365"/>
            <a:ext cx="171481" cy="192232"/>
            <a:chOff x="0" y="0"/>
            <a:chExt cx="353974" cy="396799"/>
          </a:xfrm>
        </p:grpSpPr>
        <p:sp>
          <p:nvSpPr>
            <p:cNvPr id="66" name="Freeform 66"/>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313"/>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0BAC6"/>
            </a:solidFill>
          </p:spPr>
          <p:txBody>
            <a:bodyPr/>
            <a:lstStyle/>
            <a:p>
              <a:endParaRPr lang="en-NZ"/>
            </a:p>
          </p:txBody>
        </p:sp>
      </p:grpSp>
      <p:grpSp>
        <p:nvGrpSpPr>
          <p:cNvPr id="67" name="Group 67"/>
          <p:cNvGrpSpPr>
            <a:grpSpLocks noChangeAspect="1"/>
          </p:cNvGrpSpPr>
          <p:nvPr/>
        </p:nvGrpSpPr>
        <p:grpSpPr>
          <a:xfrm>
            <a:off x="4496966" y="9387583"/>
            <a:ext cx="171481" cy="192232"/>
            <a:chOff x="0" y="0"/>
            <a:chExt cx="353974" cy="396799"/>
          </a:xfrm>
        </p:grpSpPr>
        <p:sp>
          <p:nvSpPr>
            <p:cNvPr id="68" name="Freeform 68"/>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440"/>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0BAC6"/>
            </a:solidFill>
          </p:spPr>
          <p:txBody>
            <a:bodyPr/>
            <a:lstStyle/>
            <a:p>
              <a:endParaRPr lang="en-NZ"/>
            </a:p>
          </p:txBody>
        </p:sp>
      </p:grpSp>
      <p:grpSp>
        <p:nvGrpSpPr>
          <p:cNvPr id="69" name="Group 69"/>
          <p:cNvGrpSpPr>
            <a:grpSpLocks noChangeAspect="1"/>
          </p:cNvGrpSpPr>
          <p:nvPr/>
        </p:nvGrpSpPr>
        <p:grpSpPr>
          <a:xfrm>
            <a:off x="4496966" y="9641801"/>
            <a:ext cx="171481" cy="192232"/>
            <a:chOff x="0" y="0"/>
            <a:chExt cx="353974" cy="396799"/>
          </a:xfrm>
        </p:grpSpPr>
        <p:sp>
          <p:nvSpPr>
            <p:cNvPr id="70" name="Freeform 70"/>
            <p:cNvSpPr/>
            <p:nvPr/>
          </p:nvSpPr>
          <p:spPr>
            <a:xfrm>
              <a:off x="-5" y="-11"/>
              <a:ext cx="353955" cy="396835"/>
            </a:xfrm>
            <a:custGeom>
              <a:avLst/>
              <a:gdLst/>
              <a:ahLst/>
              <a:cxnLst/>
              <a:rect l="l" t="t" r="r" b="b"/>
              <a:pathLst>
                <a:path w="353955" h="396835">
                  <a:moveTo>
                    <a:pt x="353954" y="226071"/>
                  </a:moveTo>
                  <a:cubicBezTo>
                    <a:pt x="354081" y="187717"/>
                    <a:pt x="344556" y="157872"/>
                    <a:pt x="319410" y="129932"/>
                  </a:cubicBezTo>
                  <a:cubicBezTo>
                    <a:pt x="307091" y="116216"/>
                    <a:pt x="292486" y="104913"/>
                    <a:pt x="276357" y="96658"/>
                  </a:cubicBezTo>
                  <a:cubicBezTo>
                    <a:pt x="263403" y="89927"/>
                    <a:pt x="247147" y="87768"/>
                    <a:pt x="232542" y="87768"/>
                  </a:cubicBezTo>
                  <a:cubicBezTo>
                    <a:pt x="181869" y="87768"/>
                    <a:pt x="128656" y="128154"/>
                    <a:pt x="136276" y="186701"/>
                  </a:cubicBezTo>
                  <a:cubicBezTo>
                    <a:pt x="137800" y="198893"/>
                    <a:pt x="141991" y="210450"/>
                    <a:pt x="148595" y="220483"/>
                  </a:cubicBezTo>
                  <a:cubicBezTo>
                    <a:pt x="158501" y="235723"/>
                    <a:pt x="177424" y="244105"/>
                    <a:pt x="194696" y="243343"/>
                  </a:cubicBezTo>
                  <a:cubicBezTo>
                    <a:pt x="217937" y="242327"/>
                    <a:pt x="243972" y="218197"/>
                    <a:pt x="226700" y="189241"/>
                  </a:cubicBezTo>
                  <a:cubicBezTo>
                    <a:pt x="221493" y="180478"/>
                    <a:pt x="209174" y="176541"/>
                    <a:pt x="201046" y="182383"/>
                  </a:cubicBezTo>
                  <a:cubicBezTo>
                    <a:pt x="204094" y="173366"/>
                    <a:pt x="217937" y="168032"/>
                    <a:pt x="226319" y="168921"/>
                  </a:cubicBezTo>
                  <a:cubicBezTo>
                    <a:pt x="243972" y="171080"/>
                    <a:pt x="263403" y="187717"/>
                    <a:pt x="261244" y="217181"/>
                  </a:cubicBezTo>
                  <a:cubicBezTo>
                    <a:pt x="258196" y="257440"/>
                    <a:pt x="207904" y="279919"/>
                    <a:pt x="171328" y="268616"/>
                  </a:cubicBezTo>
                  <a:cubicBezTo>
                    <a:pt x="109098" y="249439"/>
                    <a:pt x="95255" y="167905"/>
                    <a:pt x="130942" y="115835"/>
                  </a:cubicBezTo>
                  <a:cubicBezTo>
                    <a:pt x="155580" y="79894"/>
                    <a:pt x="197490" y="61987"/>
                    <a:pt x="238765" y="67067"/>
                  </a:cubicBezTo>
                  <a:cubicBezTo>
                    <a:pt x="256037" y="69226"/>
                    <a:pt x="272928" y="74433"/>
                    <a:pt x="289438" y="80148"/>
                  </a:cubicBezTo>
                  <a:cubicBezTo>
                    <a:pt x="304043" y="85228"/>
                    <a:pt x="315092" y="91197"/>
                    <a:pt x="331094" y="99452"/>
                  </a:cubicBezTo>
                  <a:cubicBezTo>
                    <a:pt x="338333" y="103135"/>
                    <a:pt x="352684" y="109358"/>
                    <a:pt x="345572" y="94753"/>
                  </a:cubicBezTo>
                  <a:cubicBezTo>
                    <a:pt x="334650" y="72020"/>
                    <a:pt x="317886" y="52843"/>
                    <a:pt x="298582" y="37730"/>
                  </a:cubicBezTo>
                  <a:cubicBezTo>
                    <a:pt x="243464" y="-5196"/>
                    <a:pt x="167010" y="-12308"/>
                    <a:pt x="105542" y="20585"/>
                  </a:cubicBezTo>
                  <a:cubicBezTo>
                    <a:pt x="39121" y="56272"/>
                    <a:pt x="-503" y="120788"/>
                    <a:pt x="5" y="199909"/>
                  </a:cubicBezTo>
                  <a:cubicBezTo>
                    <a:pt x="513" y="272680"/>
                    <a:pt x="34041" y="339609"/>
                    <a:pt x="94366" y="374153"/>
                  </a:cubicBezTo>
                  <a:cubicBezTo>
                    <a:pt x="154691" y="408697"/>
                    <a:pt x="233939" y="403617"/>
                    <a:pt x="288803" y="360056"/>
                  </a:cubicBezTo>
                  <a:cubicBezTo>
                    <a:pt x="328427" y="328687"/>
                    <a:pt x="349001" y="289444"/>
                    <a:pt x="353446" y="237501"/>
                  </a:cubicBezTo>
                  <a:cubicBezTo>
                    <a:pt x="353827" y="233691"/>
                    <a:pt x="353954" y="229881"/>
                    <a:pt x="353954" y="226071"/>
                  </a:cubicBezTo>
                </a:path>
              </a:pathLst>
            </a:custGeom>
            <a:solidFill>
              <a:srgbClr val="B0BAC6"/>
            </a:solidFill>
          </p:spPr>
          <p:txBody>
            <a:bodyPr/>
            <a:lstStyle/>
            <a:p>
              <a:endParaRPr lang="en-NZ"/>
            </a:p>
          </p:txBody>
        </p:sp>
      </p:grpSp>
      <p:grpSp>
        <p:nvGrpSpPr>
          <p:cNvPr id="71" name="Group 71"/>
          <p:cNvGrpSpPr>
            <a:grpSpLocks noChangeAspect="1"/>
          </p:cNvGrpSpPr>
          <p:nvPr/>
        </p:nvGrpSpPr>
        <p:grpSpPr>
          <a:xfrm>
            <a:off x="8459104" y="449861"/>
            <a:ext cx="233010" cy="608348"/>
            <a:chOff x="0" y="0"/>
            <a:chExt cx="480974" cy="1255738"/>
          </a:xfrm>
        </p:grpSpPr>
        <p:sp>
          <p:nvSpPr>
            <p:cNvPr id="72" name="Freeform 72"/>
            <p:cNvSpPr/>
            <p:nvPr/>
          </p:nvSpPr>
          <p:spPr>
            <a:xfrm>
              <a:off x="63500" y="815721"/>
              <a:ext cx="354076" cy="376555"/>
            </a:xfrm>
            <a:custGeom>
              <a:avLst/>
              <a:gdLst/>
              <a:ahLst/>
              <a:cxnLst/>
              <a:rect l="l" t="t" r="r" b="b"/>
              <a:pathLst>
                <a:path w="354076" h="376555">
                  <a:moveTo>
                    <a:pt x="177038" y="376555"/>
                  </a:moveTo>
                  <a:cubicBezTo>
                    <a:pt x="274828" y="376555"/>
                    <a:pt x="354076" y="292227"/>
                    <a:pt x="354076" y="188341"/>
                  </a:cubicBezTo>
                  <a:cubicBezTo>
                    <a:pt x="354076" y="84455"/>
                    <a:pt x="274701" y="0"/>
                    <a:pt x="177038" y="0"/>
                  </a:cubicBezTo>
                  <a:cubicBezTo>
                    <a:pt x="79375" y="0"/>
                    <a:pt x="0" y="84328"/>
                    <a:pt x="0" y="188341"/>
                  </a:cubicBezTo>
                  <a:cubicBezTo>
                    <a:pt x="0" y="292354"/>
                    <a:pt x="79248" y="376555"/>
                    <a:pt x="177038" y="376555"/>
                  </a:cubicBezTo>
                </a:path>
              </a:pathLst>
            </a:custGeom>
            <a:solidFill>
              <a:srgbClr val="FFFFFF"/>
            </a:solidFill>
          </p:spPr>
          <p:txBody>
            <a:bodyPr/>
            <a:lstStyle/>
            <a:p>
              <a:endParaRPr lang="en-NZ"/>
            </a:p>
          </p:txBody>
        </p:sp>
        <p:sp>
          <p:nvSpPr>
            <p:cNvPr id="73" name="Freeform 73"/>
            <p:cNvSpPr/>
            <p:nvPr/>
          </p:nvSpPr>
          <p:spPr>
            <a:xfrm>
              <a:off x="112899" y="856429"/>
              <a:ext cx="254133" cy="284821"/>
            </a:xfrm>
            <a:custGeom>
              <a:avLst/>
              <a:gdLst/>
              <a:ahLst/>
              <a:cxnLst/>
              <a:rect l="l" t="t" r="r" b="b"/>
              <a:pathLst>
                <a:path w="254133" h="284821">
                  <a:moveTo>
                    <a:pt x="254131" y="162365"/>
                  </a:moveTo>
                  <a:cubicBezTo>
                    <a:pt x="254258" y="134806"/>
                    <a:pt x="247400" y="113343"/>
                    <a:pt x="229366" y="93277"/>
                  </a:cubicBezTo>
                  <a:cubicBezTo>
                    <a:pt x="220476" y="83498"/>
                    <a:pt x="210062" y="75243"/>
                    <a:pt x="198505" y="69401"/>
                  </a:cubicBezTo>
                  <a:cubicBezTo>
                    <a:pt x="189234" y="64575"/>
                    <a:pt x="177550" y="63051"/>
                    <a:pt x="167136" y="63051"/>
                  </a:cubicBezTo>
                  <a:cubicBezTo>
                    <a:pt x="130687" y="63051"/>
                    <a:pt x="92587" y="92007"/>
                    <a:pt x="97921" y="134044"/>
                  </a:cubicBezTo>
                  <a:cubicBezTo>
                    <a:pt x="99064" y="142807"/>
                    <a:pt x="102112" y="151062"/>
                    <a:pt x="106811" y="158301"/>
                  </a:cubicBezTo>
                  <a:cubicBezTo>
                    <a:pt x="113923" y="169223"/>
                    <a:pt x="127512" y="175319"/>
                    <a:pt x="139831" y="174684"/>
                  </a:cubicBezTo>
                  <a:cubicBezTo>
                    <a:pt x="156595" y="173922"/>
                    <a:pt x="175137" y="156650"/>
                    <a:pt x="162818" y="135822"/>
                  </a:cubicBezTo>
                  <a:cubicBezTo>
                    <a:pt x="159135" y="129472"/>
                    <a:pt x="150245" y="126678"/>
                    <a:pt x="144403" y="130869"/>
                  </a:cubicBezTo>
                  <a:cubicBezTo>
                    <a:pt x="146562" y="124392"/>
                    <a:pt x="156595" y="120582"/>
                    <a:pt x="162564" y="121217"/>
                  </a:cubicBezTo>
                  <a:cubicBezTo>
                    <a:pt x="175264" y="122741"/>
                    <a:pt x="189234" y="134679"/>
                    <a:pt x="187583" y="155888"/>
                  </a:cubicBezTo>
                  <a:cubicBezTo>
                    <a:pt x="185424" y="184717"/>
                    <a:pt x="149229" y="200973"/>
                    <a:pt x="122940" y="192845"/>
                  </a:cubicBezTo>
                  <a:cubicBezTo>
                    <a:pt x="78236" y="179129"/>
                    <a:pt x="68330" y="120582"/>
                    <a:pt x="93984" y="83117"/>
                  </a:cubicBezTo>
                  <a:cubicBezTo>
                    <a:pt x="111637" y="57336"/>
                    <a:pt x="141863" y="44509"/>
                    <a:pt x="171454" y="48065"/>
                  </a:cubicBezTo>
                  <a:cubicBezTo>
                    <a:pt x="183900" y="49589"/>
                    <a:pt x="195965" y="53272"/>
                    <a:pt x="207776" y="57463"/>
                  </a:cubicBezTo>
                  <a:cubicBezTo>
                    <a:pt x="218190" y="61146"/>
                    <a:pt x="226191" y="65337"/>
                    <a:pt x="237621" y="71306"/>
                  </a:cubicBezTo>
                  <a:cubicBezTo>
                    <a:pt x="242828" y="73973"/>
                    <a:pt x="253115" y="78418"/>
                    <a:pt x="248035" y="68004"/>
                  </a:cubicBezTo>
                  <a:cubicBezTo>
                    <a:pt x="240161" y="51748"/>
                    <a:pt x="228223" y="37905"/>
                    <a:pt x="214380" y="27110"/>
                  </a:cubicBezTo>
                  <a:cubicBezTo>
                    <a:pt x="174756" y="-3751"/>
                    <a:pt x="120019" y="-8831"/>
                    <a:pt x="75823" y="14791"/>
                  </a:cubicBezTo>
                  <a:cubicBezTo>
                    <a:pt x="28071" y="40445"/>
                    <a:pt x="-377" y="86800"/>
                    <a:pt x="4" y="143442"/>
                  </a:cubicBezTo>
                  <a:cubicBezTo>
                    <a:pt x="385" y="195766"/>
                    <a:pt x="24388" y="243772"/>
                    <a:pt x="67822" y="268537"/>
                  </a:cubicBezTo>
                  <a:cubicBezTo>
                    <a:pt x="111256" y="293302"/>
                    <a:pt x="168025" y="289746"/>
                    <a:pt x="207395" y="258377"/>
                  </a:cubicBezTo>
                  <a:cubicBezTo>
                    <a:pt x="235843" y="235898"/>
                    <a:pt x="250702" y="207704"/>
                    <a:pt x="253750" y="170366"/>
                  </a:cubicBezTo>
                  <a:cubicBezTo>
                    <a:pt x="254004" y="167572"/>
                    <a:pt x="254131" y="164905"/>
                    <a:pt x="254131" y="162111"/>
                  </a:cubicBezTo>
                </a:path>
              </a:pathLst>
            </a:custGeom>
            <a:solidFill>
              <a:srgbClr val="6A655F"/>
            </a:solidFill>
          </p:spPr>
          <p:txBody>
            <a:bodyPr/>
            <a:lstStyle/>
            <a:p>
              <a:endParaRPr lang="en-NZ"/>
            </a:p>
          </p:txBody>
        </p:sp>
        <p:sp>
          <p:nvSpPr>
            <p:cNvPr id="74" name="Freeform 74"/>
            <p:cNvSpPr/>
            <p:nvPr/>
          </p:nvSpPr>
          <p:spPr>
            <a:xfrm>
              <a:off x="63500" y="439928"/>
              <a:ext cx="354076" cy="376555"/>
            </a:xfrm>
            <a:custGeom>
              <a:avLst/>
              <a:gdLst/>
              <a:ahLst/>
              <a:cxnLst/>
              <a:rect l="l" t="t" r="r" b="b"/>
              <a:pathLst>
                <a:path w="354076" h="376555">
                  <a:moveTo>
                    <a:pt x="177038" y="376555"/>
                  </a:moveTo>
                  <a:cubicBezTo>
                    <a:pt x="274828" y="376555"/>
                    <a:pt x="354076" y="292227"/>
                    <a:pt x="354076" y="188341"/>
                  </a:cubicBezTo>
                  <a:cubicBezTo>
                    <a:pt x="354076" y="84455"/>
                    <a:pt x="274701" y="0"/>
                    <a:pt x="177038" y="0"/>
                  </a:cubicBezTo>
                  <a:cubicBezTo>
                    <a:pt x="79375" y="0"/>
                    <a:pt x="0" y="84328"/>
                    <a:pt x="0" y="188341"/>
                  </a:cubicBezTo>
                  <a:cubicBezTo>
                    <a:pt x="0" y="292354"/>
                    <a:pt x="79248" y="376555"/>
                    <a:pt x="177038" y="376555"/>
                  </a:cubicBezTo>
                </a:path>
              </a:pathLst>
            </a:custGeom>
            <a:solidFill>
              <a:srgbClr val="FFFFFF"/>
            </a:solidFill>
          </p:spPr>
          <p:txBody>
            <a:bodyPr/>
            <a:lstStyle/>
            <a:p>
              <a:endParaRPr lang="en-NZ"/>
            </a:p>
          </p:txBody>
        </p:sp>
        <p:sp>
          <p:nvSpPr>
            <p:cNvPr id="75" name="Freeform 75"/>
            <p:cNvSpPr/>
            <p:nvPr/>
          </p:nvSpPr>
          <p:spPr>
            <a:xfrm>
              <a:off x="103755" y="485716"/>
              <a:ext cx="254133" cy="284821"/>
            </a:xfrm>
            <a:custGeom>
              <a:avLst/>
              <a:gdLst/>
              <a:ahLst/>
              <a:cxnLst/>
              <a:rect l="l" t="t" r="r" b="b"/>
              <a:pathLst>
                <a:path w="254133" h="284821">
                  <a:moveTo>
                    <a:pt x="254131" y="162365"/>
                  </a:moveTo>
                  <a:cubicBezTo>
                    <a:pt x="254258" y="134806"/>
                    <a:pt x="247400" y="113343"/>
                    <a:pt x="229366" y="93277"/>
                  </a:cubicBezTo>
                  <a:cubicBezTo>
                    <a:pt x="220476" y="83498"/>
                    <a:pt x="210062" y="75243"/>
                    <a:pt x="198505" y="69401"/>
                  </a:cubicBezTo>
                  <a:cubicBezTo>
                    <a:pt x="189234" y="64575"/>
                    <a:pt x="177550" y="63051"/>
                    <a:pt x="167136" y="63051"/>
                  </a:cubicBezTo>
                  <a:cubicBezTo>
                    <a:pt x="130687" y="63051"/>
                    <a:pt x="92587" y="92007"/>
                    <a:pt x="97921" y="134044"/>
                  </a:cubicBezTo>
                  <a:cubicBezTo>
                    <a:pt x="99064" y="142807"/>
                    <a:pt x="102112" y="151062"/>
                    <a:pt x="106811" y="158301"/>
                  </a:cubicBezTo>
                  <a:cubicBezTo>
                    <a:pt x="113923" y="169223"/>
                    <a:pt x="127512" y="175319"/>
                    <a:pt x="139831" y="174684"/>
                  </a:cubicBezTo>
                  <a:cubicBezTo>
                    <a:pt x="156595" y="173922"/>
                    <a:pt x="175137" y="156650"/>
                    <a:pt x="162818" y="135822"/>
                  </a:cubicBezTo>
                  <a:cubicBezTo>
                    <a:pt x="159135" y="129472"/>
                    <a:pt x="150245" y="126678"/>
                    <a:pt x="144403" y="130869"/>
                  </a:cubicBezTo>
                  <a:cubicBezTo>
                    <a:pt x="146562" y="124392"/>
                    <a:pt x="156595" y="120582"/>
                    <a:pt x="162564" y="121217"/>
                  </a:cubicBezTo>
                  <a:cubicBezTo>
                    <a:pt x="175264" y="122741"/>
                    <a:pt x="189234" y="134679"/>
                    <a:pt x="187583" y="155888"/>
                  </a:cubicBezTo>
                  <a:cubicBezTo>
                    <a:pt x="185424" y="184717"/>
                    <a:pt x="149229" y="200973"/>
                    <a:pt x="122940" y="192845"/>
                  </a:cubicBezTo>
                  <a:cubicBezTo>
                    <a:pt x="78236" y="179129"/>
                    <a:pt x="68330" y="120582"/>
                    <a:pt x="93984" y="83117"/>
                  </a:cubicBezTo>
                  <a:cubicBezTo>
                    <a:pt x="111637" y="57336"/>
                    <a:pt x="141863" y="44509"/>
                    <a:pt x="171454" y="48065"/>
                  </a:cubicBezTo>
                  <a:cubicBezTo>
                    <a:pt x="183900" y="49589"/>
                    <a:pt x="195965" y="53272"/>
                    <a:pt x="207776" y="57463"/>
                  </a:cubicBezTo>
                  <a:cubicBezTo>
                    <a:pt x="218190" y="61146"/>
                    <a:pt x="226191" y="65337"/>
                    <a:pt x="237621" y="71306"/>
                  </a:cubicBezTo>
                  <a:cubicBezTo>
                    <a:pt x="242828" y="73973"/>
                    <a:pt x="253115" y="78418"/>
                    <a:pt x="248035" y="68004"/>
                  </a:cubicBezTo>
                  <a:cubicBezTo>
                    <a:pt x="240161" y="51748"/>
                    <a:pt x="228223" y="37905"/>
                    <a:pt x="214380" y="27110"/>
                  </a:cubicBezTo>
                  <a:cubicBezTo>
                    <a:pt x="174756" y="-3751"/>
                    <a:pt x="120019" y="-8831"/>
                    <a:pt x="75823" y="14791"/>
                  </a:cubicBezTo>
                  <a:cubicBezTo>
                    <a:pt x="28071" y="40445"/>
                    <a:pt x="-377" y="86800"/>
                    <a:pt x="4" y="143442"/>
                  </a:cubicBezTo>
                  <a:cubicBezTo>
                    <a:pt x="385" y="195766"/>
                    <a:pt x="24388" y="243772"/>
                    <a:pt x="67822" y="268537"/>
                  </a:cubicBezTo>
                  <a:cubicBezTo>
                    <a:pt x="111256" y="293302"/>
                    <a:pt x="168025" y="289746"/>
                    <a:pt x="207395" y="258377"/>
                  </a:cubicBezTo>
                  <a:cubicBezTo>
                    <a:pt x="235843" y="235898"/>
                    <a:pt x="250702" y="207704"/>
                    <a:pt x="253750" y="170366"/>
                  </a:cubicBezTo>
                  <a:cubicBezTo>
                    <a:pt x="254004" y="167572"/>
                    <a:pt x="254131" y="164905"/>
                    <a:pt x="254131" y="162111"/>
                  </a:cubicBezTo>
                </a:path>
              </a:pathLst>
            </a:custGeom>
            <a:solidFill>
              <a:srgbClr val="7FA7AC"/>
            </a:solidFill>
          </p:spPr>
          <p:txBody>
            <a:bodyPr/>
            <a:lstStyle/>
            <a:p>
              <a:endParaRPr lang="en-NZ"/>
            </a:p>
          </p:txBody>
        </p:sp>
        <p:sp>
          <p:nvSpPr>
            <p:cNvPr id="76" name="Freeform 76"/>
            <p:cNvSpPr/>
            <p:nvPr/>
          </p:nvSpPr>
          <p:spPr>
            <a:xfrm>
              <a:off x="63500" y="63500"/>
              <a:ext cx="354076" cy="376428"/>
            </a:xfrm>
            <a:custGeom>
              <a:avLst/>
              <a:gdLst/>
              <a:ahLst/>
              <a:cxnLst/>
              <a:rect l="l" t="t" r="r" b="b"/>
              <a:pathLst>
                <a:path w="354076" h="376428">
                  <a:moveTo>
                    <a:pt x="177038" y="376428"/>
                  </a:moveTo>
                  <a:cubicBezTo>
                    <a:pt x="274828" y="376428"/>
                    <a:pt x="354076" y="292100"/>
                    <a:pt x="354076" y="188214"/>
                  </a:cubicBezTo>
                  <a:cubicBezTo>
                    <a:pt x="354076" y="84328"/>
                    <a:pt x="274701" y="0"/>
                    <a:pt x="177038" y="0"/>
                  </a:cubicBezTo>
                  <a:cubicBezTo>
                    <a:pt x="79375" y="0"/>
                    <a:pt x="0" y="84328"/>
                    <a:pt x="0" y="188214"/>
                  </a:cubicBezTo>
                  <a:cubicBezTo>
                    <a:pt x="0" y="292100"/>
                    <a:pt x="79248" y="376428"/>
                    <a:pt x="177038" y="376428"/>
                  </a:cubicBezTo>
                </a:path>
              </a:pathLst>
            </a:custGeom>
            <a:solidFill>
              <a:srgbClr val="FFFFFF"/>
            </a:solidFill>
          </p:spPr>
          <p:txBody>
            <a:bodyPr/>
            <a:lstStyle/>
            <a:p>
              <a:endParaRPr lang="en-NZ"/>
            </a:p>
          </p:txBody>
        </p:sp>
        <p:sp>
          <p:nvSpPr>
            <p:cNvPr id="77" name="Freeform 77"/>
            <p:cNvSpPr/>
            <p:nvPr/>
          </p:nvSpPr>
          <p:spPr>
            <a:xfrm>
              <a:off x="103755" y="115003"/>
              <a:ext cx="254133" cy="284821"/>
            </a:xfrm>
            <a:custGeom>
              <a:avLst/>
              <a:gdLst/>
              <a:ahLst/>
              <a:cxnLst/>
              <a:rect l="l" t="t" r="r" b="b"/>
              <a:pathLst>
                <a:path w="254133" h="284821">
                  <a:moveTo>
                    <a:pt x="254131" y="162365"/>
                  </a:moveTo>
                  <a:cubicBezTo>
                    <a:pt x="254258" y="134806"/>
                    <a:pt x="247400" y="113343"/>
                    <a:pt x="229366" y="93277"/>
                  </a:cubicBezTo>
                  <a:cubicBezTo>
                    <a:pt x="220476" y="83498"/>
                    <a:pt x="210062" y="75243"/>
                    <a:pt x="198505" y="69401"/>
                  </a:cubicBezTo>
                  <a:cubicBezTo>
                    <a:pt x="189234" y="64575"/>
                    <a:pt x="177550" y="63051"/>
                    <a:pt x="167136" y="63051"/>
                  </a:cubicBezTo>
                  <a:cubicBezTo>
                    <a:pt x="130687" y="63051"/>
                    <a:pt x="92587" y="92007"/>
                    <a:pt x="97921" y="134044"/>
                  </a:cubicBezTo>
                  <a:cubicBezTo>
                    <a:pt x="99064" y="142807"/>
                    <a:pt x="102112" y="151062"/>
                    <a:pt x="106811" y="158301"/>
                  </a:cubicBezTo>
                  <a:cubicBezTo>
                    <a:pt x="113923" y="169223"/>
                    <a:pt x="127512" y="175319"/>
                    <a:pt x="139831" y="174684"/>
                  </a:cubicBezTo>
                  <a:cubicBezTo>
                    <a:pt x="156595" y="173922"/>
                    <a:pt x="175137" y="156650"/>
                    <a:pt x="162818" y="135822"/>
                  </a:cubicBezTo>
                  <a:cubicBezTo>
                    <a:pt x="159135" y="129472"/>
                    <a:pt x="150245" y="126678"/>
                    <a:pt x="144403" y="130869"/>
                  </a:cubicBezTo>
                  <a:cubicBezTo>
                    <a:pt x="146562" y="124392"/>
                    <a:pt x="156595" y="120582"/>
                    <a:pt x="162564" y="121217"/>
                  </a:cubicBezTo>
                  <a:cubicBezTo>
                    <a:pt x="175264" y="122741"/>
                    <a:pt x="189234" y="134679"/>
                    <a:pt x="187583" y="155888"/>
                  </a:cubicBezTo>
                  <a:cubicBezTo>
                    <a:pt x="185424" y="184717"/>
                    <a:pt x="149229" y="200973"/>
                    <a:pt x="122940" y="192845"/>
                  </a:cubicBezTo>
                  <a:cubicBezTo>
                    <a:pt x="78236" y="179129"/>
                    <a:pt x="68330" y="120582"/>
                    <a:pt x="93984" y="83117"/>
                  </a:cubicBezTo>
                  <a:cubicBezTo>
                    <a:pt x="111637" y="57336"/>
                    <a:pt x="141863" y="44509"/>
                    <a:pt x="171454" y="48065"/>
                  </a:cubicBezTo>
                  <a:cubicBezTo>
                    <a:pt x="183900" y="49589"/>
                    <a:pt x="195965" y="53272"/>
                    <a:pt x="207776" y="57463"/>
                  </a:cubicBezTo>
                  <a:cubicBezTo>
                    <a:pt x="218190" y="61146"/>
                    <a:pt x="226191" y="65337"/>
                    <a:pt x="237621" y="71306"/>
                  </a:cubicBezTo>
                  <a:cubicBezTo>
                    <a:pt x="242828" y="73973"/>
                    <a:pt x="253115" y="78418"/>
                    <a:pt x="248035" y="68004"/>
                  </a:cubicBezTo>
                  <a:cubicBezTo>
                    <a:pt x="240161" y="51748"/>
                    <a:pt x="228223" y="37905"/>
                    <a:pt x="214380" y="27110"/>
                  </a:cubicBezTo>
                  <a:cubicBezTo>
                    <a:pt x="174756" y="-3751"/>
                    <a:pt x="120019" y="-8831"/>
                    <a:pt x="75823" y="14791"/>
                  </a:cubicBezTo>
                  <a:cubicBezTo>
                    <a:pt x="28071" y="40445"/>
                    <a:pt x="-377" y="86800"/>
                    <a:pt x="4" y="143442"/>
                  </a:cubicBezTo>
                  <a:cubicBezTo>
                    <a:pt x="385" y="195766"/>
                    <a:pt x="24388" y="243772"/>
                    <a:pt x="67822" y="268537"/>
                  </a:cubicBezTo>
                  <a:cubicBezTo>
                    <a:pt x="111256" y="293302"/>
                    <a:pt x="168025" y="289746"/>
                    <a:pt x="207395" y="258377"/>
                  </a:cubicBezTo>
                  <a:cubicBezTo>
                    <a:pt x="235843" y="235898"/>
                    <a:pt x="250702" y="207704"/>
                    <a:pt x="253750" y="170366"/>
                  </a:cubicBezTo>
                  <a:cubicBezTo>
                    <a:pt x="254004" y="167572"/>
                    <a:pt x="254131" y="164905"/>
                    <a:pt x="254131" y="162111"/>
                  </a:cubicBezTo>
                </a:path>
              </a:pathLst>
            </a:custGeom>
            <a:solidFill>
              <a:srgbClr val="5A6B7C"/>
            </a:solidFill>
          </p:spPr>
          <p:txBody>
            <a:bodyPr/>
            <a:lstStyle/>
            <a:p>
              <a:endParaRPr lang="en-NZ"/>
            </a:p>
          </p:txBody>
        </p:sp>
      </p:grpSp>
      <p:grpSp>
        <p:nvGrpSpPr>
          <p:cNvPr id="78" name="Group 78"/>
          <p:cNvGrpSpPr>
            <a:grpSpLocks noChangeAspect="1"/>
          </p:cNvGrpSpPr>
          <p:nvPr/>
        </p:nvGrpSpPr>
        <p:grpSpPr>
          <a:xfrm>
            <a:off x="11394244" y="449861"/>
            <a:ext cx="233010" cy="608348"/>
            <a:chOff x="0" y="0"/>
            <a:chExt cx="480974" cy="1255738"/>
          </a:xfrm>
        </p:grpSpPr>
        <p:sp>
          <p:nvSpPr>
            <p:cNvPr id="79" name="Freeform 79"/>
            <p:cNvSpPr/>
            <p:nvPr/>
          </p:nvSpPr>
          <p:spPr>
            <a:xfrm>
              <a:off x="63500" y="815721"/>
              <a:ext cx="354076" cy="376555"/>
            </a:xfrm>
            <a:custGeom>
              <a:avLst/>
              <a:gdLst/>
              <a:ahLst/>
              <a:cxnLst/>
              <a:rect l="l" t="t" r="r" b="b"/>
              <a:pathLst>
                <a:path w="354076" h="376555">
                  <a:moveTo>
                    <a:pt x="177038" y="376555"/>
                  </a:moveTo>
                  <a:cubicBezTo>
                    <a:pt x="274828" y="376555"/>
                    <a:pt x="354076" y="292227"/>
                    <a:pt x="354076" y="188341"/>
                  </a:cubicBezTo>
                  <a:cubicBezTo>
                    <a:pt x="354076" y="84455"/>
                    <a:pt x="274701" y="0"/>
                    <a:pt x="177038" y="0"/>
                  </a:cubicBezTo>
                  <a:cubicBezTo>
                    <a:pt x="79375" y="0"/>
                    <a:pt x="0" y="84328"/>
                    <a:pt x="0" y="188341"/>
                  </a:cubicBezTo>
                  <a:cubicBezTo>
                    <a:pt x="0" y="292354"/>
                    <a:pt x="79248" y="376555"/>
                    <a:pt x="177038" y="376555"/>
                  </a:cubicBezTo>
                </a:path>
              </a:pathLst>
            </a:custGeom>
            <a:solidFill>
              <a:srgbClr val="FFFFFF"/>
            </a:solidFill>
          </p:spPr>
          <p:txBody>
            <a:bodyPr/>
            <a:lstStyle/>
            <a:p>
              <a:endParaRPr lang="en-NZ"/>
            </a:p>
          </p:txBody>
        </p:sp>
        <p:sp>
          <p:nvSpPr>
            <p:cNvPr id="80" name="Freeform 80"/>
            <p:cNvSpPr/>
            <p:nvPr/>
          </p:nvSpPr>
          <p:spPr>
            <a:xfrm>
              <a:off x="112899" y="856429"/>
              <a:ext cx="254133" cy="284821"/>
            </a:xfrm>
            <a:custGeom>
              <a:avLst/>
              <a:gdLst/>
              <a:ahLst/>
              <a:cxnLst/>
              <a:rect l="l" t="t" r="r" b="b"/>
              <a:pathLst>
                <a:path w="254133" h="284821">
                  <a:moveTo>
                    <a:pt x="254131" y="162365"/>
                  </a:moveTo>
                  <a:cubicBezTo>
                    <a:pt x="254258" y="134806"/>
                    <a:pt x="247400" y="113343"/>
                    <a:pt x="229366" y="93277"/>
                  </a:cubicBezTo>
                  <a:cubicBezTo>
                    <a:pt x="220476" y="83498"/>
                    <a:pt x="210062" y="75243"/>
                    <a:pt x="198505" y="69401"/>
                  </a:cubicBezTo>
                  <a:cubicBezTo>
                    <a:pt x="189234" y="64575"/>
                    <a:pt x="177550" y="63051"/>
                    <a:pt x="167136" y="63051"/>
                  </a:cubicBezTo>
                  <a:cubicBezTo>
                    <a:pt x="130687" y="63051"/>
                    <a:pt x="92587" y="92007"/>
                    <a:pt x="98048" y="134044"/>
                  </a:cubicBezTo>
                  <a:cubicBezTo>
                    <a:pt x="99191" y="142807"/>
                    <a:pt x="102239" y="151062"/>
                    <a:pt x="106938" y="158301"/>
                  </a:cubicBezTo>
                  <a:cubicBezTo>
                    <a:pt x="114050" y="169223"/>
                    <a:pt x="127639" y="175319"/>
                    <a:pt x="139958" y="174684"/>
                  </a:cubicBezTo>
                  <a:cubicBezTo>
                    <a:pt x="156722" y="173922"/>
                    <a:pt x="175264" y="156650"/>
                    <a:pt x="162945" y="135822"/>
                  </a:cubicBezTo>
                  <a:cubicBezTo>
                    <a:pt x="159262" y="129472"/>
                    <a:pt x="150372" y="126678"/>
                    <a:pt x="144530" y="130869"/>
                  </a:cubicBezTo>
                  <a:cubicBezTo>
                    <a:pt x="146689" y="124392"/>
                    <a:pt x="156722" y="120582"/>
                    <a:pt x="162564" y="121217"/>
                  </a:cubicBezTo>
                  <a:cubicBezTo>
                    <a:pt x="175264" y="122741"/>
                    <a:pt x="189234" y="134679"/>
                    <a:pt x="187583" y="155888"/>
                  </a:cubicBezTo>
                  <a:cubicBezTo>
                    <a:pt x="185424" y="184717"/>
                    <a:pt x="149229" y="200973"/>
                    <a:pt x="123067" y="192845"/>
                  </a:cubicBezTo>
                  <a:cubicBezTo>
                    <a:pt x="78363" y="179129"/>
                    <a:pt x="68457" y="120582"/>
                    <a:pt x="94111" y="83117"/>
                  </a:cubicBezTo>
                  <a:cubicBezTo>
                    <a:pt x="111764" y="57336"/>
                    <a:pt x="141990" y="44509"/>
                    <a:pt x="171454" y="48065"/>
                  </a:cubicBezTo>
                  <a:cubicBezTo>
                    <a:pt x="183900" y="49589"/>
                    <a:pt x="195965" y="53272"/>
                    <a:pt x="207776" y="57463"/>
                  </a:cubicBezTo>
                  <a:cubicBezTo>
                    <a:pt x="218190" y="61146"/>
                    <a:pt x="226191" y="65337"/>
                    <a:pt x="237621" y="71306"/>
                  </a:cubicBezTo>
                  <a:cubicBezTo>
                    <a:pt x="242828" y="73973"/>
                    <a:pt x="253115" y="78418"/>
                    <a:pt x="248035" y="68004"/>
                  </a:cubicBezTo>
                  <a:cubicBezTo>
                    <a:pt x="240161" y="51748"/>
                    <a:pt x="228223" y="37905"/>
                    <a:pt x="214380" y="27110"/>
                  </a:cubicBezTo>
                  <a:cubicBezTo>
                    <a:pt x="174756" y="-3751"/>
                    <a:pt x="120019" y="-8831"/>
                    <a:pt x="75823" y="14791"/>
                  </a:cubicBezTo>
                  <a:cubicBezTo>
                    <a:pt x="28071" y="40445"/>
                    <a:pt x="-377" y="86800"/>
                    <a:pt x="4" y="143442"/>
                  </a:cubicBezTo>
                  <a:cubicBezTo>
                    <a:pt x="385" y="195766"/>
                    <a:pt x="24388" y="243772"/>
                    <a:pt x="67822" y="268537"/>
                  </a:cubicBezTo>
                  <a:cubicBezTo>
                    <a:pt x="111256" y="293302"/>
                    <a:pt x="168025" y="289746"/>
                    <a:pt x="207395" y="258377"/>
                  </a:cubicBezTo>
                  <a:cubicBezTo>
                    <a:pt x="235843" y="235898"/>
                    <a:pt x="250702" y="207704"/>
                    <a:pt x="253750" y="170366"/>
                  </a:cubicBezTo>
                  <a:cubicBezTo>
                    <a:pt x="254004" y="167572"/>
                    <a:pt x="254131" y="164905"/>
                    <a:pt x="254131" y="162111"/>
                  </a:cubicBezTo>
                </a:path>
              </a:pathLst>
            </a:custGeom>
            <a:solidFill>
              <a:srgbClr val="002641"/>
            </a:solidFill>
          </p:spPr>
          <p:txBody>
            <a:bodyPr/>
            <a:lstStyle/>
            <a:p>
              <a:endParaRPr lang="en-NZ"/>
            </a:p>
          </p:txBody>
        </p:sp>
        <p:sp>
          <p:nvSpPr>
            <p:cNvPr id="81" name="Freeform 81"/>
            <p:cNvSpPr/>
            <p:nvPr/>
          </p:nvSpPr>
          <p:spPr>
            <a:xfrm>
              <a:off x="63500" y="439928"/>
              <a:ext cx="354076" cy="376555"/>
            </a:xfrm>
            <a:custGeom>
              <a:avLst/>
              <a:gdLst/>
              <a:ahLst/>
              <a:cxnLst/>
              <a:rect l="l" t="t" r="r" b="b"/>
              <a:pathLst>
                <a:path w="354076" h="376555">
                  <a:moveTo>
                    <a:pt x="177038" y="376555"/>
                  </a:moveTo>
                  <a:cubicBezTo>
                    <a:pt x="274828" y="376555"/>
                    <a:pt x="354076" y="292227"/>
                    <a:pt x="354076" y="188341"/>
                  </a:cubicBezTo>
                  <a:cubicBezTo>
                    <a:pt x="354076" y="84455"/>
                    <a:pt x="274701" y="0"/>
                    <a:pt x="177038" y="0"/>
                  </a:cubicBezTo>
                  <a:cubicBezTo>
                    <a:pt x="79375" y="0"/>
                    <a:pt x="0" y="84328"/>
                    <a:pt x="0" y="188341"/>
                  </a:cubicBezTo>
                  <a:cubicBezTo>
                    <a:pt x="0" y="292354"/>
                    <a:pt x="79248" y="376555"/>
                    <a:pt x="177038" y="376555"/>
                  </a:cubicBezTo>
                </a:path>
              </a:pathLst>
            </a:custGeom>
            <a:solidFill>
              <a:srgbClr val="FFFFFF"/>
            </a:solidFill>
          </p:spPr>
          <p:txBody>
            <a:bodyPr/>
            <a:lstStyle/>
            <a:p>
              <a:endParaRPr lang="en-NZ"/>
            </a:p>
          </p:txBody>
        </p:sp>
        <p:sp>
          <p:nvSpPr>
            <p:cNvPr id="82" name="Freeform 82"/>
            <p:cNvSpPr/>
            <p:nvPr/>
          </p:nvSpPr>
          <p:spPr>
            <a:xfrm>
              <a:off x="103755" y="485716"/>
              <a:ext cx="254133" cy="284821"/>
            </a:xfrm>
            <a:custGeom>
              <a:avLst/>
              <a:gdLst/>
              <a:ahLst/>
              <a:cxnLst/>
              <a:rect l="l" t="t" r="r" b="b"/>
              <a:pathLst>
                <a:path w="254133" h="284821">
                  <a:moveTo>
                    <a:pt x="254131" y="162365"/>
                  </a:moveTo>
                  <a:cubicBezTo>
                    <a:pt x="254258" y="134806"/>
                    <a:pt x="247400" y="113343"/>
                    <a:pt x="229366" y="93277"/>
                  </a:cubicBezTo>
                  <a:cubicBezTo>
                    <a:pt x="220476" y="83498"/>
                    <a:pt x="210062" y="75243"/>
                    <a:pt x="198505" y="69401"/>
                  </a:cubicBezTo>
                  <a:cubicBezTo>
                    <a:pt x="189234" y="64575"/>
                    <a:pt x="177550" y="63051"/>
                    <a:pt x="167136" y="63051"/>
                  </a:cubicBezTo>
                  <a:cubicBezTo>
                    <a:pt x="130687" y="63051"/>
                    <a:pt x="92587" y="92007"/>
                    <a:pt x="98048" y="134044"/>
                  </a:cubicBezTo>
                  <a:cubicBezTo>
                    <a:pt x="99191" y="142807"/>
                    <a:pt x="102239" y="151062"/>
                    <a:pt x="106938" y="158301"/>
                  </a:cubicBezTo>
                  <a:cubicBezTo>
                    <a:pt x="114050" y="169223"/>
                    <a:pt x="127639" y="175319"/>
                    <a:pt x="139958" y="174684"/>
                  </a:cubicBezTo>
                  <a:cubicBezTo>
                    <a:pt x="156722" y="173922"/>
                    <a:pt x="175264" y="156650"/>
                    <a:pt x="162945" y="135822"/>
                  </a:cubicBezTo>
                  <a:cubicBezTo>
                    <a:pt x="159262" y="129472"/>
                    <a:pt x="150372" y="126678"/>
                    <a:pt x="144530" y="130869"/>
                  </a:cubicBezTo>
                  <a:cubicBezTo>
                    <a:pt x="146689" y="124392"/>
                    <a:pt x="156722" y="120582"/>
                    <a:pt x="162564" y="121217"/>
                  </a:cubicBezTo>
                  <a:cubicBezTo>
                    <a:pt x="175264" y="122741"/>
                    <a:pt x="189234" y="134679"/>
                    <a:pt x="187583" y="155888"/>
                  </a:cubicBezTo>
                  <a:cubicBezTo>
                    <a:pt x="185424" y="184717"/>
                    <a:pt x="149229" y="200973"/>
                    <a:pt x="123067" y="192845"/>
                  </a:cubicBezTo>
                  <a:cubicBezTo>
                    <a:pt x="78363" y="179129"/>
                    <a:pt x="68457" y="120582"/>
                    <a:pt x="94111" y="83117"/>
                  </a:cubicBezTo>
                  <a:cubicBezTo>
                    <a:pt x="111764" y="57336"/>
                    <a:pt x="141990" y="44509"/>
                    <a:pt x="171454" y="48065"/>
                  </a:cubicBezTo>
                  <a:cubicBezTo>
                    <a:pt x="183900" y="49589"/>
                    <a:pt x="195965" y="53272"/>
                    <a:pt x="207776" y="57463"/>
                  </a:cubicBezTo>
                  <a:cubicBezTo>
                    <a:pt x="218190" y="61146"/>
                    <a:pt x="226191" y="65337"/>
                    <a:pt x="237621" y="71306"/>
                  </a:cubicBezTo>
                  <a:cubicBezTo>
                    <a:pt x="242828" y="73973"/>
                    <a:pt x="253115" y="78418"/>
                    <a:pt x="248035" y="68004"/>
                  </a:cubicBezTo>
                  <a:cubicBezTo>
                    <a:pt x="240161" y="51748"/>
                    <a:pt x="228223" y="37905"/>
                    <a:pt x="214380" y="27110"/>
                  </a:cubicBezTo>
                  <a:cubicBezTo>
                    <a:pt x="174756" y="-3751"/>
                    <a:pt x="120019" y="-8831"/>
                    <a:pt x="75823" y="14791"/>
                  </a:cubicBezTo>
                  <a:cubicBezTo>
                    <a:pt x="28071" y="40445"/>
                    <a:pt x="-377" y="86800"/>
                    <a:pt x="4" y="143442"/>
                  </a:cubicBezTo>
                  <a:cubicBezTo>
                    <a:pt x="385" y="195766"/>
                    <a:pt x="24388" y="243772"/>
                    <a:pt x="67822" y="268537"/>
                  </a:cubicBezTo>
                  <a:cubicBezTo>
                    <a:pt x="111256" y="293302"/>
                    <a:pt x="168025" y="289746"/>
                    <a:pt x="207395" y="258377"/>
                  </a:cubicBezTo>
                  <a:cubicBezTo>
                    <a:pt x="235843" y="235898"/>
                    <a:pt x="250702" y="207704"/>
                    <a:pt x="253750" y="170366"/>
                  </a:cubicBezTo>
                  <a:cubicBezTo>
                    <a:pt x="254004" y="167572"/>
                    <a:pt x="254131" y="164905"/>
                    <a:pt x="254131" y="162111"/>
                  </a:cubicBezTo>
                </a:path>
              </a:pathLst>
            </a:custGeom>
            <a:solidFill>
              <a:srgbClr val="D2232A"/>
            </a:solidFill>
          </p:spPr>
          <p:txBody>
            <a:bodyPr/>
            <a:lstStyle/>
            <a:p>
              <a:endParaRPr lang="en-NZ"/>
            </a:p>
          </p:txBody>
        </p:sp>
        <p:sp>
          <p:nvSpPr>
            <p:cNvPr id="83" name="Freeform 83"/>
            <p:cNvSpPr/>
            <p:nvPr/>
          </p:nvSpPr>
          <p:spPr>
            <a:xfrm>
              <a:off x="63500" y="63500"/>
              <a:ext cx="354076" cy="376428"/>
            </a:xfrm>
            <a:custGeom>
              <a:avLst/>
              <a:gdLst/>
              <a:ahLst/>
              <a:cxnLst/>
              <a:rect l="l" t="t" r="r" b="b"/>
              <a:pathLst>
                <a:path w="354076" h="376428">
                  <a:moveTo>
                    <a:pt x="177038" y="376428"/>
                  </a:moveTo>
                  <a:cubicBezTo>
                    <a:pt x="274828" y="376428"/>
                    <a:pt x="354076" y="292100"/>
                    <a:pt x="354076" y="188214"/>
                  </a:cubicBezTo>
                  <a:cubicBezTo>
                    <a:pt x="354076" y="84328"/>
                    <a:pt x="274701" y="0"/>
                    <a:pt x="177038" y="0"/>
                  </a:cubicBezTo>
                  <a:cubicBezTo>
                    <a:pt x="79375" y="0"/>
                    <a:pt x="0" y="84328"/>
                    <a:pt x="0" y="188214"/>
                  </a:cubicBezTo>
                  <a:cubicBezTo>
                    <a:pt x="0" y="292100"/>
                    <a:pt x="79248" y="376428"/>
                    <a:pt x="177038" y="376428"/>
                  </a:cubicBezTo>
                </a:path>
              </a:pathLst>
            </a:custGeom>
            <a:solidFill>
              <a:srgbClr val="FFFFFF"/>
            </a:solidFill>
          </p:spPr>
          <p:txBody>
            <a:bodyPr/>
            <a:lstStyle/>
            <a:p>
              <a:endParaRPr lang="en-NZ"/>
            </a:p>
          </p:txBody>
        </p:sp>
        <p:sp>
          <p:nvSpPr>
            <p:cNvPr id="84" name="Freeform 84"/>
            <p:cNvSpPr/>
            <p:nvPr/>
          </p:nvSpPr>
          <p:spPr>
            <a:xfrm>
              <a:off x="103755" y="115003"/>
              <a:ext cx="254133" cy="284821"/>
            </a:xfrm>
            <a:custGeom>
              <a:avLst/>
              <a:gdLst/>
              <a:ahLst/>
              <a:cxnLst/>
              <a:rect l="l" t="t" r="r" b="b"/>
              <a:pathLst>
                <a:path w="254133" h="284821">
                  <a:moveTo>
                    <a:pt x="254131" y="162365"/>
                  </a:moveTo>
                  <a:cubicBezTo>
                    <a:pt x="254258" y="134806"/>
                    <a:pt x="247400" y="113343"/>
                    <a:pt x="229366" y="93277"/>
                  </a:cubicBezTo>
                  <a:cubicBezTo>
                    <a:pt x="220476" y="83498"/>
                    <a:pt x="210062" y="75243"/>
                    <a:pt x="198505" y="69401"/>
                  </a:cubicBezTo>
                  <a:cubicBezTo>
                    <a:pt x="189234" y="64575"/>
                    <a:pt x="177550" y="63051"/>
                    <a:pt x="167136" y="63051"/>
                  </a:cubicBezTo>
                  <a:cubicBezTo>
                    <a:pt x="130687" y="63051"/>
                    <a:pt x="92587" y="92007"/>
                    <a:pt x="98048" y="134044"/>
                  </a:cubicBezTo>
                  <a:cubicBezTo>
                    <a:pt x="99191" y="142807"/>
                    <a:pt x="102239" y="151062"/>
                    <a:pt x="106938" y="158301"/>
                  </a:cubicBezTo>
                  <a:cubicBezTo>
                    <a:pt x="114050" y="169223"/>
                    <a:pt x="127639" y="175319"/>
                    <a:pt x="139958" y="174684"/>
                  </a:cubicBezTo>
                  <a:cubicBezTo>
                    <a:pt x="156722" y="173922"/>
                    <a:pt x="175264" y="156650"/>
                    <a:pt x="162945" y="135822"/>
                  </a:cubicBezTo>
                  <a:cubicBezTo>
                    <a:pt x="159262" y="129472"/>
                    <a:pt x="150372" y="126678"/>
                    <a:pt x="144530" y="130869"/>
                  </a:cubicBezTo>
                  <a:cubicBezTo>
                    <a:pt x="146689" y="124392"/>
                    <a:pt x="156722" y="120582"/>
                    <a:pt x="162564" y="121217"/>
                  </a:cubicBezTo>
                  <a:cubicBezTo>
                    <a:pt x="175264" y="122741"/>
                    <a:pt x="189234" y="134679"/>
                    <a:pt x="187583" y="155888"/>
                  </a:cubicBezTo>
                  <a:cubicBezTo>
                    <a:pt x="185424" y="184717"/>
                    <a:pt x="149229" y="200973"/>
                    <a:pt x="123067" y="192845"/>
                  </a:cubicBezTo>
                  <a:cubicBezTo>
                    <a:pt x="78363" y="179129"/>
                    <a:pt x="68457" y="120582"/>
                    <a:pt x="94111" y="83117"/>
                  </a:cubicBezTo>
                  <a:cubicBezTo>
                    <a:pt x="111764" y="57336"/>
                    <a:pt x="141990" y="44509"/>
                    <a:pt x="171454" y="48065"/>
                  </a:cubicBezTo>
                  <a:cubicBezTo>
                    <a:pt x="183900" y="49589"/>
                    <a:pt x="195965" y="53272"/>
                    <a:pt x="207776" y="57463"/>
                  </a:cubicBezTo>
                  <a:cubicBezTo>
                    <a:pt x="218190" y="61146"/>
                    <a:pt x="226191" y="65337"/>
                    <a:pt x="237621" y="71306"/>
                  </a:cubicBezTo>
                  <a:cubicBezTo>
                    <a:pt x="242828" y="73973"/>
                    <a:pt x="253115" y="78418"/>
                    <a:pt x="248035" y="68004"/>
                  </a:cubicBezTo>
                  <a:cubicBezTo>
                    <a:pt x="240161" y="51748"/>
                    <a:pt x="228223" y="37905"/>
                    <a:pt x="214380" y="27110"/>
                  </a:cubicBezTo>
                  <a:cubicBezTo>
                    <a:pt x="174756" y="-3751"/>
                    <a:pt x="120019" y="-8831"/>
                    <a:pt x="75823" y="14791"/>
                  </a:cubicBezTo>
                  <a:cubicBezTo>
                    <a:pt x="28071" y="40445"/>
                    <a:pt x="-377" y="86800"/>
                    <a:pt x="4" y="143442"/>
                  </a:cubicBezTo>
                  <a:cubicBezTo>
                    <a:pt x="385" y="195766"/>
                    <a:pt x="24388" y="243772"/>
                    <a:pt x="67822" y="268537"/>
                  </a:cubicBezTo>
                  <a:cubicBezTo>
                    <a:pt x="111256" y="293302"/>
                    <a:pt x="168025" y="289746"/>
                    <a:pt x="207395" y="258377"/>
                  </a:cubicBezTo>
                  <a:cubicBezTo>
                    <a:pt x="235843" y="235898"/>
                    <a:pt x="250702" y="207704"/>
                    <a:pt x="253750" y="170366"/>
                  </a:cubicBezTo>
                  <a:cubicBezTo>
                    <a:pt x="254004" y="167572"/>
                    <a:pt x="254131" y="164905"/>
                    <a:pt x="254131" y="162111"/>
                  </a:cubicBezTo>
                </a:path>
              </a:pathLst>
            </a:custGeom>
            <a:solidFill>
              <a:srgbClr val="345A8D"/>
            </a:solidFill>
          </p:spPr>
          <p:txBody>
            <a:bodyPr/>
            <a:lstStyle/>
            <a:p>
              <a:endParaRPr lang="en-NZ"/>
            </a:p>
          </p:txBody>
        </p:sp>
      </p:grpSp>
      <p:sp>
        <p:nvSpPr>
          <p:cNvPr id="85" name="TextBox 85"/>
          <p:cNvSpPr txBox="1"/>
          <p:nvPr/>
        </p:nvSpPr>
        <p:spPr>
          <a:xfrm>
            <a:off x="7289411" y="530056"/>
            <a:ext cx="970751" cy="400227"/>
          </a:xfrm>
          <a:prstGeom prst="rect">
            <a:avLst/>
          </a:prstGeom>
        </p:spPr>
        <p:txBody>
          <a:bodyPr lIns="0" tIns="0" rIns="0" bIns="0" rtlCol="0" anchor="t">
            <a:spAutoFit/>
          </a:bodyPr>
          <a:lstStyle/>
          <a:p>
            <a:pPr algn="l">
              <a:lnSpc>
                <a:spcPts val="1549"/>
              </a:lnSpc>
            </a:pPr>
            <a:r>
              <a:rPr lang="en-US" sz="1404" b="1">
                <a:solidFill>
                  <a:srgbClr val="ED2026"/>
                </a:solidFill>
                <a:latin typeface="Raleway Bold"/>
                <a:ea typeface="Raleway Bold"/>
                <a:cs typeface="Raleway Bold"/>
                <a:sym typeface="Raleway Bold"/>
              </a:rPr>
              <a:t>Te Ngao </a:t>
            </a:r>
            <a:r>
              <a:rPr lang="en-US" sz="1404" b="1">
                <a:solidFill>
                  <a:srgbClr val="FFFFFF"/>
                </a:solidFill>
                <a:latin typeface="Raleway Bold"/>
                <a:ea typeface="Raleway Bold"/>
                <a:cs typeface="Raleway Bold"/>
                <a:sym typeface="Raleway Bold"/>
              </a:rPr>
              <a:t>Energy Key</a:t>
            </a:r>
          </a:p>
        </p:txBody>
      </p:sp>
      <p:sp>
        <p:nvSpPr>
          <p:cNvPr id="86" name="TextBox 86"/>
          <p:cNvSpPr txBox="1"/>
          <p:nvPr/>
        </p:nvSpPr>
        <p:spPr>
          <a:xfrm>
            <a:off x="3609796" y="1497699"/>
            <a:ext cx="465900" cy="171820"/>
          </a:xfrm>
          <a:prstGeom prst="rect">
            <a:avLst/>
          </a:prstGeom>
        </p:spPr>
        <p:txBody>
          <a:bodyPr lIns="0" tIns="0" rIns="0" bIns="0" rtlCol="0" anchor="t">
            <a:spAutoFit/>
          </a:bodyPr>
          <a:lstStyle/>
          <a:p>
            <a:pPr algn="l">
              <a:lnSpc>
                <a:spcPts val="1356"/>
              </a:lnSpc>
            </a:pPr>
            <a:r>
              <a:rPr lang="en-US" sz="968" b="1" spc="33">
                <a:solidFill>
                  <a:srgbClr val="FFFFFF"/>
                </a:solidFill>
                <a:latin typeface="Open Sans Condensed Bold"/>
                <a:ea typeface="Open Sans Condensed Bold"/>
                <a:cs typeface="Open Sans Condensed Bold"/>
                <a:sym typeface="Open Sans Condensed Bold"/>
              </a:rPr>
              <a:t>MARAMA</a:t>
            </a:r>
          </a:p>
        </p:txBody>
      </p:sp>
      <p:sp>
        <p:nvSpPr>
          <p:cNvPr id="87" name="TextBox 87"/>
          <p:cNvSpPr txBox="1"/>
          <p:nvPr/>
        </p:nvSpPr>
        <p:spPr>
          <a:xfrm>
            <a:off x="4441007" y="1497699"/>
            <a:ext cx="290183" cy="171820"/>
          </a:xfrm>
          <a:prstGeom prst="rect">
            <a:avLst/>
          </a:prstGeom>
        </p:spPr>
        <p:txBody>
          <a:bodyPr lIns="0" tIns="0" rIns="0" bIns="0" rtlCol="0" anchor="t">
            <a:spAutoFit/>
          </a:bodyPr>
          <a:lstStyle/>
          <a:p>
            <a:pPr algn="l">
              <a:lnSpc>
                <a:spcPts val="1356"/>
              </a:lnSpc>
            </a:pPr>
            <a:r>
              <a:rPr lang="en-US" sz="968" b="1" spc="33">
                <a:solidFill>
                  <a:srgbClr val="FFFFFF"/>
                </a:solidFill>
                <a:latin typeface="Open Sans Condensed Bold"/>
                <a:ea typeface="Open Sans Condensed Bold"/>
                <a:cs typeface="Open Sans Condensed Bold"/>
                <a:sym typeface="Open Sans Condensed Bold"/>
              </a:rPr>
              <a:t>NGĀO</a:t>
            </a:r>
          </a:p>
        </p:txBody>
      </p:sp>
      <p:sp>
        <p:nvSpPr>
          <p:cNvPr id="88" name="TextBox 88"/>
          <p:cNvSpPr txBox="1"/>
          <p:nvPr/>
        </p:nvSpPr>
        <p:spPr>
          <a:xfrm>
            <a:off x="3421117" y="1699786"/>
            <a:ext cx="769041" cy="8093249"/>
          </a:xfrm>
          <a:prstGeom prst="rect">
            <a:avLst/>
          </a:prstGeom>
        </p:spPr>
        <p:txBody>
          <a:bodyPr lIns="0" tIns="0" rIns="0" bIns="0" rtlCol="0" anchor="t">
            <a:spAutoFit/>
          </a:bodyPr>
          <a:lstStyle/>
          <a:p>
            <a:pPr algn="l">
              <a:lnSpc>
                <a:spcPts val="1928"/>
              </a:lnSpc>
            </a:pPr>
            <a:r>
              <a:rPr lang="en-US" sz="775" b="1" spc="27">
                <a:solidFill>
                  <a:srgbClr val="FFFFFF"/>
                </a:solidFill>
                <a:latin typeface="Open Sans Condensed Bold"/>
                <a:ea typeface="Open Sans Condensed Bold"/>
                <a:cs typeface="Open Sans Condensed Bold"/>
                <a:sym typeface="Open Sans Condensed Bold"/>
              </a:rPr>
              <a:t>WHIROWHITI ŌTIREA HOATA ŌUENUKU ŌKOROTĀTEA TAMATEATUATAHI TAMATEAANGANA TAMATEAAIO TAMATEWHAKAPAU HUNA ARIMATANUI MĀURE MĀWHARU ATUAHAEHAE ŌHOTUROA ŌTURUTURU RĀKAUNUI RĀKAUMĀTOHI TAKIRAU OIKE</a:t>
            </a:r>
          </a:p>
          <a:p>
            <a:pPr algn="l">
              <a:lnSpc>
                <a:spcPts val="1454"/>
              </a:lnSpc>
            </a:pPr>
            <a:r>
              <a:rPr lang="en-US" sz="775" b="1" spc="27">
                <a:solidFill>
                  <a:srgbClr val="FFFFFF"/>
                </a:solidFill>
                <a:latin typeface="Open Sans Condensed Bold"/>
                <a:ea typeface="Open Sans Condensed Bold"/>
                <a:cs typeface="Open Sans Condensed Bold"/>
                <a:sym typeface="Open Sans Condensed Bold"/>
              </a:rPr>
              <a:t>KOREKORE-</a:t>
            </a:r>
          </a:p>
          <a:p>
            <a:pPr algn="l">
              <a:lnSpc>
                <a:spcPts val="387"/>
              </a:lnSpc>
            </a:pPr>
            <a:r>
              <a:rPr lang="en-US" sz="775" b="1" spc="27">
                <a:solidFill>
                  <a:srgbClr val="FFFFFF"/>
                </a:solidFill>
                <a:latin typeface="Open Sans Condensed Bold"/>
                <a:ea typeface="Open Sans Condensed Bold"/>
                <a:cs typeface="Open Sans Condensed Bold"/>
                <a:sym typeface="Open Sans Condensed Bold"/>
              </a:rPr>
              <a:t>TE-WHIWHIA</a:t>
            </a:r>
          </a:p>
          <a:p>
            <a:pPr algn="l">
              <a:lnSpc>
                <a:spcPts val="1937"/>
              </a:lnSpc>
            </a:pPr>
            <a:r>
              <a:rPr lang="en-US" sz="775" b="1" spc="27">
                <a:solidFill>
                  <a:srgbClr val="FFFFFF"/>
                </a:solidFill>
                <a:latin typeface="Open Sans Condensed Bold"/>
                <a:ea typeface="Open Sans Condensed Bold"/>
                <a:cs typeface="Open Sans Condensed Bold"/>
                <a:sym typeface="Open Sans Condensed Bold"/>
              </a:rPr>
              <a:t>KOREKORE-</a:t>
            </a:r>
          </a:p>
          <a:p>
            <a:pPr algn="l">
              <a:lnSpc>
                <a:spcPts val="387"/>
              </a:lnSpc>
            </a:pPr>
            <a:r>
              <a:rPr lang="en-US" sz="775" b="1" spc="27">
                <a:solidFill>
                  <a:srgbClr val="FFFFFF"/>
                </a:solidFill>
                <a:latin typeface="Open Sans Condensed Bold"/>
                <a:ea typeface="Open Sans Condensed Bold"/>
                <a:cs typeface="Open Sans Condensed Bold"/>
                <a:sym typeface="Open Sans Condensed Bold"/>
              </a:rPr>
              <a:t>TE-NGANGANA</a:t>
            </a:r>
          </a:p>
          <a:p>
            <a:pPr algn="l">
              <a:lnSpc>
                <a:spcPts val="1937"/>
              </a:lnSpc>
            </a:pPr>
            <a:r>
              <a:rPr lang="en-US" sz="775" b="1" spc="27">
                <a:solidFill>
                  <a:srgbClr val="FFFFFF"/>
                </a:solidFill>
                <a:latin typeface="Open Sans Condensed Bold"/>
                <a:ea typeface="Open Sans Condensed Bold"/>
                <a:cs typeface="Open Sans Condensed Bold"/>
                <a:sym typeface="Open Sans Condensed Bold"/>
              </a:rPr>
              <a:t>KOREKORE-PIRI-</a:t>
            </a:r>
          </a:p>
          <a:p>
            <a:pPr algn="l">
              <a:lnSpc>
                <a:spcPts val="387"/>
              </a:lnSpc>
            </a:pPr>
            <a:r>
              <a:rPr lang="en-US" sz="775" b="1" spc="27">
                <a:solidFill>
                  <a:srgbClr val="FFFFFF"/>
                </a:solidFill>
                <a:latin typeface="Open Sans Condensed Bold"/>
                <a:ea typeface="Open Sans Condensed Bold"/>
                <a:cs typeface="Open Sans Condensed Bold"/>
                <a:sym typeface="Open Sans Condensed Bold"/>
              </a:rPr>
              <a:t>KI-NGĀ-TANGAROA</a:t>
            </a:r>
          </a:p>
          <a:p>
            <a:pPr algn="l">
              <a:lnSpc>
                <a:spcPts val="1926"/>
              </a:lnSpc>
            </a:pPr>
            <a:r>
              <a:rPr lang="en-US" sz="775" b="1" spc="27">
                <a:solidFill>
                  <a:srgbClr val="FFFFFF"/>
                </a:solidFill>
                <a:latin typeface="Open Sans Condensed Bold"/>
                <a:ea typeface="Open Sans Condensed Bold"/>
                <a:cs typeface="Open Sans Condensed Bold"/>
                <a:sym typeface="Open Sans Condensed Bold"/>
              </a:rPr>
              <a:t>TANGAROA-Ā-MUA TANGAROA-Ā-ROTO TANGAROA-Ā- KIOKIO ŌTĀNE ŌRONGONUI ŌRONGOMAURI ŌMUTU MUTUWHENUA TĀPIKIORA</a:t>
            </a:r>
          </a:p>
        </p:txBody>
      </p:sp>
      <p:sp>
        <p:nvSpPr>
          <p:cNvPr id="89" name="TextBox 89"/>
          <p:cNvSpPr txBox="1"/>
          <p:nvPr/>
        </p:nvSpPr>
        <p:spPr>
          <a:xfrm>
            <a:off x="4964971" y="1527001"/>
            <a:ext cx="541208"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TAHI-Ō-PIPIRI</a:t>
            </a:r>
          </a:p>
        </p:txBody>
      </p:sp>
      <p:sp>
        <p:nvSpPr>
          <p:cNvPr id="90" name="TextBox 90"/>
          <p:cNvSpPr txBox="1"/>
          <p:nvPr/>
        </p:nvSpPr>
        <p:spPr>
          <a:xfrm>
            <a:off x="5757619" y="1527001"/>
            <a:ext cx="518016"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HONOHONOĪ</a:t>
            </a:r>
          </a:p>
        </p:txBody>
      </p:sp>
      <p:sp>
        <p:nvSpPr>
          <p:cNvPr id="91" name="TextBox 91"/>
          <p:cNvSpPr txBox="1"/>
          <p:nvPr/>
        </p:nvSpPr>
        <p:spPr>
          <a:xfrm>
            <a:off x="6491401" y="1527001"/>
            <a:ext cx="614397"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HERETURIKŌKĀ</a:t>
            </a:r>
          </a:p>
        </p:txBody>
      </p:sp>
      <p:sp>
        <p:nvSpPr>
          <p:cNvPr id="92" name="TextBox 92"/>
          <p:cNvSpPr txBox="1"/>
          <p:nvPr/>
        </p:nvSpPr>
        <p:spPr>
          <a:xfrm>
            <a:off x="7400997" y="1527001"/>
            <a:ext cx="364088"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MĀHURU</a:t>
            </a:r>
          </a:p>
        </p:txBody>
      </p:sp>
      <p:sp>
        <p:nvSpPr>
          <p:cNvPr id="93" name="TextBox 93"/>
          <p:cNvSpPr txBox="1"/>
          <p:nvPr/>
        </p:nvSpPr>
        <p:spPr>
          <a:xfrm>
            <a:off x="8031161" y="1527001"/>
            <a:ext cx="657676"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WHIRINGĀNUKU</a:t>
            </a:r>
          </a:p>
        </p:txBody>
      </p:sp>
      <p:sp>
        <p:nvSpPr>
          <p:cNvPr id="94" name="TextBox 94"/>
          <p:cNvSpPr txBox="1"/>
          <p:nvPr/>
        </p:nvSpPr>
        <p:spPr>
          <a:xfrm>
            <a:off x="8812490" y="1527001"/>
            <a:ext cx="679073"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WHIRINGĀRANGI</a:t>
            </a:r>
          </a:p>
        </p:txBody>
      </p:sp>
      <p:sp>
        <p:nvSpPr>
          <p:cNvPr id="95" name="TextBox 95"/>
          <p:cNvSpPr txBox="1"/>
          <p:nvPr/>
        </p:nvSpPr>
        <p:spPr>
          <a:xfrm>
            <a:off x="9753884" y="1527001"/>
            <a:ext cx="362177"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HAKIHEA</a:t>
            </a:r>
          </a:p>
        </p:txBody>
      </p:sp>
      <p:sp>
        <p:nvSpPr>
          <p:cNvPr id="96" name="TextBox 96"/>
          <p:cNvSpPr txBox="1"/>
          <p:nvPr/>
        </p:nvSpPr>
        <p:spPr>
          <a:xfrm>
            <a:off x="10491012" y="1527001"/>
            <a:ext cx="439192"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KOHITĀTEA</a:t>
            </a:r>
          </a:p>
        </p:txBody>
      </p:sp>
      <p:sp>
        <p:nvSpPr>
          <p:cNvPr id="97" name="TextBox 97"/>
          <p:cNvSpPr txBox="1"/>
          <p:nvPr/>
        </p:nvSpPr>
        <p:spPr>
          <a:xfrm>
            <a:off x="11216815" y="1527001"/>
            <a:ext cx="546630"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HUETĀNGURU</a:t>
            </a:r>
          </a:p>
        </p:txBody>
      </p:sp>
      <p:sp>
        <p:nvSpPr>
          <p:cNvPr id="98" name="TextBox 98"/>
          <p:cNvSpPr txBox="1"/>
          <p:nvPr/>
        </p:nvSpPr>
        <p:spPr>
          <a:xfrm>
            <a:off x="11968367" y="1527001"/>
            <a:ext cx="613304"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POUTŪTERANGI</a:t>
            </a:r>
          </a:p>
        </p:txBody>
      </p:sp>
      <p:sp>
        <p:nvSpPr>
          <p:cNvPr id="99" name="TextBox 99"/>
          <p:cNvSpPr txBox="1"/>
          <p:nvPr/>
        </p:nvSpPr>
        <p:spPr>
          <a:xfrm>
            <a:off x="12719277" y="1527001"/>
            <a:ext cx="683189"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PAENGAWHĀWHA</a:t>
            </a:r>
          </a:p>
        </p:txBody>
      </p:sp>
      <p:sp>
        <p:nvSpPr>
          <p:cNvPr id="100" name="TextBox 100"/>
          <p:cNvSpPr txBox="1"/>
          <p:nvPr/>
        </p:nvSpPr>
        <p:spPr>
          <a:xfrm>
            <a:off x="13560455" y="1527001"/>
            <a:ext cx="557469"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HAKIHURITUA</a:t>
            </a:r>
          </a:p>
        </p:txBody>
      </p:sp>
      <p:sp>
        <p:nvSpPr>
          <p:cNvPr id="101" name="TextBox 101"/>
          <p:cNvSpPr txBox="1"/>
          <p:nvPr/>
        </p:nvSpPr>
        <p:spPr>
          <a:xfrm>
            <a:off x="14353302" y="1527001"/>
            <a:ext cx="541212" cy="131738"/>
          </a:xfrm>
          <a:prstGeom prst="rect">
            <a:avLst/>
          </a:prstGeom>
        </p:spPr>
        <p:txBody>
          <a:bodyPr lIns="0" tIns="0" rIns="0" bIns="0" rtlCol="0" anchor="t">
            <a:spAutoFit/>
          </a:bodyPr>
          <a:lstStyle/>
          <a:p>
            <a:pPr algn="l">
              <a:lnSpc>
                <a:spcPts val="1085"/>
              </a:lnSpc>
            </a:pPr>
            <a:r>
              <a:rPr lang="en-US" sz="775" b="1" spc="27">
                <a:solidFill>
                  <a:srgbClr val="FFFFFF"/>
                </a:solidFill>
                <a:latin typeface="Open Sans Condensed Bold"/>
                <a:ea typeface="Open Sans Condensed Bold"/>
                <a:cs typeface="Open Sans Condensed Bold"/>
                <a:sym typeface="Open Sans Condensed Bold"/>
              </a:rPr>
              <a:t>TAHI-Ō-PIPIRI</a:t>
            </a:r>
          </a:p>
        </p:txBody>
      </p:sp>
      <p:sp>
        <p:nvSpPr>
          <p:cNvPr id="102" name="TextBox 102"/>
          <p:cNvSpPr txBox="1"/>
          <p:nvPr/>
        </p:nvSpPr>
        <p:spPr>
          <a:xfrm>
            <a:off x="3183396" y="345752"/>
            <a:ext cx="3612193" cy="1194632"/>
          </a:xfrm>
          <a:prstGeom prst="rect">
            <a:avLst/>
          </a:prstGeom>
        </p:spPr>
        <p:txBody>
          <a:bodyPr lIns="0" tIns="0" rIns="0" bIns="0" rtlCol="0" anchor="t">
            <a:spAutoFit/>
          </a:bodyPr>
          <a:lstStyle/>
          <a:p>
            <a:pPr algn="just">
              <a:lnSpc>
                <a:spcPts val="3051"/>
              </a:lnSpc>
            </a:pPr>
            <a:r>
              <a:rPr lang="en-US" sz="3342" b="1">
                <a:solidFill>
                  <a:srgbClr val="FFFFFF"/>
                </a:solidFill>
                <a:latin typeface="Raleway Ultra-Bold"/>
                <a:ea typeface="Raleway Ultra-Bold"/>
                <a:cs typeface="Raleway Ultra-Bold"/>
                <a:sym typeface="Raleway Ultra-Bold"/>
              </a:rPr>
              <a:t>TE MARAMATAKA O </a:t>
            </a:r>
            <a:r>
              <a:rPr lang="en-US" sz="3342" b="1">
                <a:solidFill>
                  <a:srgbClr val="ED2026"/>
                </a:solidFill>
                <a:latin typeface="Raleway Ultra-Bold"/>
                <a:ea typeface="Raleway Ultra-Bold"/>
                <a:cs typeface="Raleway Ultra-Bold"/>
                <a:sym typeface="Raleway Ultra-Bold"/>
              </a:rPr>
              <a:t>TE ARAWA</a:t>
            </a:r>
            <a:r>
              <a:rPr lang="en-US" sz="3342" b="1">
                <a:solidFill>
                  <a:srgbClr val="FFFFFF"/>
                </a:solidFill>
                <a:latin typeface="Raleway Bold"/>
                <a:ea typeface="Raleway Bold"/>
                <a:cs typeface="Raleway Bold"/>
                <a:sym typeface="Raleway Bold"/>
              </a:rPr>
              <a:t>2025-26</a:t>
            </a:r>
          </a:p>
        </p:txBody>
      </p:sp>
      <p:sp>
        <p:nvSpPr>
          <p:cNvPr id="103" name="TextBox 103"/>
          <p:cNvSpPr txBox="1"/>
          <p:nvPr/>
        </p:nvSpPr>
        <p:spPr>
          <a:xfrm>
            <a:off x="8737012" y="464051"/>
            <a:ext cx="2551193" cy="539504"/>
          </a:xfrm>
          <a:prstGeom prst="rect">
            <a:avLst/>
          </a:prstGeom>
        </p:spPr>
        <p:txBody>
          <a:bodyPr lIns="0" tIns="0" rIns="0" bIns="0" rtlCol="0" anchor="t">
            <a:spAutoFit/>
          </a:bodyPr>
          <a:lstStyle/>
          <a:p>
            <a:pPr algn="l">
              <a:lnSpc>
                <a:spcPts val="1453"/>
              </a:lnSpc>
            </a:pPr>
            <a:r>
              <a:rPr lang="en-US" sz="872" b="1">
                <a:solidFill>
                  <a:srgbClr val="FFFFFF"/>
                </a:solidFill>
                <a:latin typeface="Raleway Bold"/>
                <a:ea typeface="Raleway Bold"/>
                <a:cs typeface="Raleway Bold"/>
                <a:sym typeface="Raleway Bold"/>
              </a:rPr>
              <a:t>Te Ngao Makoa - Lowest Energy Te Ngao Ōrite - Moderate Energy Te Ngao Matawhāwhati - Unpredictable Energy</a:t>
            </a:r>
          </a:p>
        </p:txBody>
      </p:sp>
      <p:sp>
        <p:nvSpPr>
          <p:cNvPr id="104" name="TextBox 104"/>
          <p:cNvSpPr txBox="1"/>
          <p:nvPr/>
        </p:nvSpPr>
        <p:spPr>
          <a:xfrm>
            <a:off x="11681645" y="464162"/>
            <a:ext cx="1857169" cy="539504"/>
          </a:xfrm>
          <a:prstGeom prst="rect">
            <a:avLst/>
          </a:prstGeom>
        </p:spPr>
        <p:txBody>
          <a:bodyPr lIns="0" tIns="0" rIns="0" bIns="0" rtlCol="0" anchor="t">
            <a:spAutoFit/>
          </a:bodyPr>
          <a:lstStyle/>
          <a:p>
            <a:pPr algn="l">
              <a:lnSpc>
                <a:spcPts val="1453"/>
              </a:lnSpc>
            </a:pPr>
            <a:r>
              <a:rPr lang="en-US" sz="872" b="1">
                <a:solidFill>
                  <a:srgbClr val="FFFFFF"/>
                </a:solidFill>
                <a:latin typeface="Raleway Bold"/>
                <a:ea typeface="Raleway Bold"/>
                <a:cs typeface="Raleway Bold"/>
                <a:sym typeface="Raleway Bold"/>
              </a:rPr>
              <a:t>Te Ngao Hua - Productive Energy Te Ngao Rawa - Highest Energy Te Ngao Memeha - Waning Energy</a:t>
            </a:r>
          </a:p>
        </p:txBody>
      </p:sp>
      <p:sp>
        <p:nvSpPr>
          <p:cNvPr id="105" name="TextBox 105"/>
          <p:cNvSpPr txBox="1"/>
          <p:nvPr/>
        </p:nvSpPr>
        <p:spPr>
          <a:xfrm>
            <a:off x="4875456" y="166079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106" name="TextBox 106"/>
          <p:cNvSpPr txBox="1"/>
          <p:nvPr/>
        </p:nvSpPr>
        <p:spPr>
          <a:xfrm>
            <a:off x="4875456" y="191489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107" name="TextBox 107"/>
          <p:cNvSpPr txBox="1"/>
          <p:nvPr/>
        </p:nvSpPr>
        <p:spPr>
          <a:xfrm>
            <a:off x="4875456" y="216899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108" name="TextBox 108"/>
          <p:cNvSpPr txBox="1"/>
          <p:nvPr/>
        </p:nvSpPr>
        <p:spPr>
          <a:xfrm>
            <a:off x="4875456" y="242309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109" name="TextBox 109"/>
          <p:cNvSpPr txBox="1"/>
          <p:nvPr/>
        </p:nvSpPr>
        <p:spPr>
          <a:xfrm>
            <a:off x="4875456" y="267719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110" name="TextBox 110"/>
          <p:cNvSpPr txBox="1"/>
          <p:nvPr/>
        </p:nvSpPr>
        <p:spPr>
          <a:xfrm>
            <a:off x="4875456" y="2931294"/>
            <a:ext cx="245128"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JUNE</a:t>
            </a:r>
          </a:p>
        </p:txBody>
      </p:sp>
      <p:sp>
        <p:nvSpPr>
          <p:cNvPr id="111" name="TextBox 111"/>
          <p:cNvSpPr txBox="1"/>
          <p:nvPr/>
        </p:nvSpPr>
        <p:spPr>
          <a:xfrm>
            <a:off x="4875456" y="318539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112" name="TextBox 112"/>
          <p:cNvSpPr txBox="1"/>
          <p:nvPr/>
        </p:nvSpPr>
        <p:spPr>
          <a:xfrm>
            <a:off x="4875456" y="343950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113" name="TextBox 113"/>
          <p:cNvSpPr txBox="1"/>
          <p:nvPr/>
        </p:nvSpPr>
        <p:spPr>
          <a:xfrm>
            <a:off x="4875456" y="369360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114" name="TextBox 114"/>
          <p:cNvSpPr txBox="1"/>
          <p:nvPr/>
        </p:nvSpPr>
        <p:spPr>
          <a:xfrm>
            <a:off x="4875456" y="394770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115" name="TextBox 115"/>
          <p:cNvSpPr txBox="1"/>
          <p:nvPr/>
        </p:nvSpPr>
        <p:spPr>
          <a:xfrm>
            <a:off x="4875456" y="420180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116" name="TextBox 116"/>
          <p:cNvSpPr txBox="1"/>
          <p:nvPr/>
        </p:nvSpPr>
        <p:spPr>
          <a:xfrm>
            <a:off x="4875456" y="445590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117" name="TextBox 117"/>
          <p:cNvSpPr txBox="1"/>
          <p:nvPr/>
        </p:nvSpPr>
        <p:spPr>
          <a:xfrm>
            <a:off x="4875456" y="496410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118" name="TextBox 118"/>
          <p:cNvSpPr txBox="1"/>
          <p:nvPr/>
        </p:nvSpPr>
        <p:spPr>
          <a:xfrm>
            <a:off x="4875456" y="521820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119" name="TextBox 119"/>
          <p:cNvSpPr txBox="1"/>
          <p:nvPr/>
        </p:nvSpPr>
        <p:spPr>
          <a:xfrm>
            <a:off x="4875456" y="547230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120" name="TextBox 120"/>
          <p:cNvSpPr txBox="1"/>
          <p:nvPr/>
        </p:nvSpPr>
        <p:spPr>
          <a:xfrm>
            <a:off x="4875456" y="572641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121" name="TextBox 121"/>
          <p:cNvSpPr txBox="1"/>
          <p:nvPr/>
        </p:nvSpPr>
        <p:spPr>
          <a:xfrm>
            <a:off x="4875456" y="598051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122" name="TextBox 122"/>
          <p:cNvSpPr txBox="1"/>
          <p:nvPr/>
        </p:nvSpPr>
        <p:spPr>
          <a:xfrm>
            <a:off x="4875456" y="623461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123" name="TextBox 123"/>
          <p:cNvSpPr txBox="1"/>
          <p:nvPr/>
        </p:nvSpPr>
        <p:spPr>
          <a:xfrm>
            <a:off x="4875456" y="648871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124" name="TextBox 124"/>
          <p:cNvSpPr txBox="1"/>
          <p:nvPr/>
        </p:nvSpPr>
        <p:spPr>
          <a:xfrm>
            <a:off x="4875456" y="674281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125" name="TextBox 125"/>
          <p:cNvSpPr txBox="1"/>
          <p:nvPr/>
        </p:nvSpPr>
        <p:spPr>
          <a:xfrm>
            <a:off x="4875456" y="699691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126" name="TextBox 126"/>
          <p:cNvSpPr txBox="1"/>
          <p:nvPr/>
        </p:nvSpPr>
        <p:spPr>
          <a:xfrm>
            <a:off x="4875456" y="7251017"/>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 MATARIKI</a:t>
            </a:r>
          </a:p>
        </p:txBody>
      </p:sp>
      <p:sp>
        <p:nvSpPr>
          <p:cNvPr id="127" name="TextBox 127"/>
          <p:cNvSpPr txBox="1"/>
          <p:nvPr/>
        </p:nvSpPr>
        <p:spPr>
          <a:xfrm>
            <a:off x="4875456" y="7505115"/>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 MATARIKI</a:t>
            </a:r>
          </a:p>
        </p:txBody>
      </p:sp>
      <p:sp>
        <p:nvSpPr>
          <p:cNvPr id="128" name="TextBox 128"/>
          <p:cNvSpPr txBox="1"/>
          <p:nvPr/>
        </p:nvSpPr>
        <p:spPr>
          <a:xfrm>
            <a:off x="4875456" y="7759218"/>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 MATARIKI</a:t>
            </a:r>
          </a:p>
        </p:txBody>
      </p:sp>
      <p:sp>
        <p:nvSpPr>
          <p:cNvPr id="129" name="TextBox 129"/>
          <p:cNvSpPr txBox="1"/>
          <p:nvPr/>
        </p:nvSpPr>
        <p:spPr>
          <a:xfrm>
            <a:off x="4875456" y="8013321"/>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 MATARIKI</a:t>
            </a:r>
          </a:p>
        </p:txBody>
      </p:sp>
      <p:sp>
        <p:nvSpPr>
          <p:cNvPr id="130" name="TextBox 130"/>
          <p:cNvSpPr txBox="1"/>
          <p:nvPr/>
        </p:nvSpPr>
        <p:spPr>
          <a:xfrm>
            <a:off x="4875456" y="8267419"/>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 MATARIKI</a:t>
            </a:r>
          </a:p>
        </p:txBody>
      </p:sp>
      <p:sp>
        <p:nvSpPr>
          <p:cNvPr id="131" name="TextBox 131"/>
          <p:cNvSpPr txBox="1"/>
          <p:nvPr/>
        </p:nvSpPr>
        <p:spPr>
          <a:xfrm>
            <a:off x="4875456" y="8521522"/>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 MATARIKI</a:t>
            </a:r>
          </a:p>
        </p:txBody>
      </p:sp>
      <p:sp>
        <p:nvSpPr>
          <p:cNvPr id="132" name="TextBox 132"/>
          <p:cNvSpPr txBox="1"/>
          <p:nvPr/>
        </p:nvSpPr>
        <p:spPr>
          <a:xfrm>
            <a:off x="4875456" y="8775624"/>
            <a:ext cx="4717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 MATARIKI</a:t>
            </a:r>
          </a:p>
        </p:txBody>
      </p:sp>
      <p:sp>
        <p:nvSpPr>
          <p:cNvPr id="133" name="TextBox 133"/>
          <p:cNvSpPr txBox="1"/>
          <p:nvPr/>
        </p:nvSpPr>
        <p:spPr>
          <a:xfrm>
            <a:off x="4875456" y="902972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134" name="TextBox 134"/>
          <p:cNvSpPr txBox="1"/>
          <p:nvPr/>
        </p:nvSpPr>
        <p:spPr>
          <a:xfrm>
            <a:off x="5660670" y="496884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135" name="TextBox 135"/>
          <p:cNvSpPr txBox="1"/>
          <p:nvPr/>
        </p:nvSpPr>
        <p:spPr>
          <a:xfrm>
            <a:off x="5660670" y="522294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136" name="TextBox 136"/>
          <p:cNvSpPr txBox="1"/>
          <p:nvPr/>
        </p:nvSpPr>
        <p:spPr>
          <a:xfrm>
            <a:off x="5660670" y="547704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137" name="TextBox 137"/>
          <p:cNvSpPr txBox="1"/>
          <p:nvPr/>
        </p:nvSpPr>
        <p:spPr>
          <a:xfrm>
            <a:off x="5660670" y="573114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138" name="TextBox 138"/>
          <p:cNvSpPr txBox="1"/>
          <p:nvPr/>
        </p:nvSpPr>
        <p:spPr>
          <a:xfrm>
            <a:off x="5660670" y="598525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139" name="TextBox 139"/>
          <p:cNvSpPr txBox="1"/>
          <p:nvPr/>
        </p:nvSpPr>
        <p:spPr>
          <a:xfrm>
            <a:off x="5660670" y="623935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140" name="TextBox 140"/>
          <p:cNvSpPr txBox="1"/>
          <p:nvPr/>
        </p:nvSpPr>
        <p:spPr>
          <a:xfrm>
            <a:off x="5660670" y="649345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141" name="TextBox 141"/>
          <p:cNvSpPr txBox="1"/>
          <p:nvPr/>
        </p:nvSpPr>
        <p:spPr>
          <a:xfrm>
            <a:off x="5660670" y="67475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142" name="TextBox 142"/>
          <p:cNvSpPr txBox="1"/>
          <p:nvPr/>
        </p:nvSpPr>
        <p:spPr>
          <a:xfrm>
            <a:off x="5660670" y="70016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143" name="TextBox 143"/>
          <p:cNvSpPr txBox="1"/>
          <p:nvPr/>
        </p:nvSpPr>
        <p:spPr>
          <a:xfrm>
            <a:off x="5660670" y="72557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144" name="TextBox 144"/>
          <p:cNvSpPr txBox="1"/>
          <p:nvPr/>
        </p:nvSpPr>
        <p:spPr>
          <a:xfrm>
            <a:off x="5660670" y="75098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145" name="TextBox 145"/>
          <p:cNvSpPr txBox="1"/>
          <p:nvPr/>
        </p:nvSpPr>
        <p:spPr>
          <a:xfrm>
            <a:off x="5660670" y="776395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146" name="TextBox 146"/>
          <p:cNvSpPr txBox="1"/>
          <p:nvPr/>
        </p:nvSpPr>
        <p:spPr>
          <a:xfrm>
            <a:off x="5660670" y="801806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147" name="TextBox 147"/>
          <p:cNvSpPr txBox="1"/>
          <p:nvPr/>
        </p:nvSpPr>
        <p:spPr>
          <a:xfrm>
            <a:off x="5660670" y="827215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148" name="TextBox 148"/>
          <p:cNvSpPr txBox="1"/>
          <p:nvPr/>
        </p:nvSpPr>
        <p:spPr>
          <a:xfrm>
            <a:off x="5660670" y="85262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149" name="TextBox 149"/>
          <p:cNvSpPr txBox="1"/>
          <p:nvPr/>
        </p:nvSpPr>
        <p:spPr>
          <a:xfrm>
            <a:off x="5660670" y="878036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150" name="TextBox 150"/>
          <p:cNvSpPr txBox="1"/>
          <p:nvPr/>
        </p:nvSpPr>
        <p:spPr>
          <a:xfrm>
            <a:off x="5660670" y="90344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151" name="TextBox 151"/>
          <p:cNvSpPr txBox="1"/>
          <p:nvPr/>
        </p:nvSpPr>
        <p:spPr>
          <a:xfrm>
            <a:off x="5660670" y="928856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152" name="TextBox 152"/>
          <p:cNvSpPr txBox="1"/>
          <p:nvPr/>
        </p:nvSpPr>
        <p:spPr>
          <a:xfrm>
            <a:off x="5660670" y="16655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153" name="TextBox 153"/>
          <p:cNvSpPr txBox="1"/>
          <p:nvPr/>
        </p:nvSpPr>
        <p:spPr>
          <a:xfrm>
            <a:off x="5660670" y="19196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154" name="TextBox 154"/>
          <p:cNvSpPr txBox="1"/>
          <p:nvPr/>
        </p:nvSpPr>
        <p:spPr>
          <a:xfrm>
            <a:off x="5660670" y="21737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155" name="TextBox 155"/>
          <p:cNvSpPr txBox="1"/>
          <p:nvPr/>
        </p:nvSpPr>
        <p:spPr>
          <a:xfrm>
            <a:off x="5660670" y="24278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156" name="TextBox 156"/>
          <p:cNvSpPr txBox="1"/>
          <p:nvPr/>
        </p:nvSpPr>
        <p:spPr>
          <a:xfrm>
            <a:off x="5660670" y="268193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157" name="TextBox 157"/>
          <p:cNvSpPr txBox="1"/>
          <p:nvPr/>
        </p:nvSpPr>
        <p:spPr>
          <a:xfrm>
            <a:off x="5660670" y="293603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158" name="TextBox 158"/>
          <p:cNvSpPr txBox="1"/>
          <p:nvPr/>
        </p:nvSpPr>
        <p:spPr>
          <a:xfrm>
            <a:off x="5660670" y="3190136"/>
            <a:ext cx="23001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JULY</a:t>
            </a:r>
          </a:p>
        </p:txBody>
      </p:sp>
      <p:sp>
        <p:nvSpPr>
          <p:cNvPr id="159" name="TextBox 159"/>
          <p:cNvSpPr txBox="1"/>
          <p:nvPr/>
        </p:nvSpPr>
        <p:spPr>
          <a:xfrm>
            <a:off x="5660670" y="344423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160" name="TextBox 160"/>
          <p:cNvSpPr txBox="1"/>
          <p:nvPr/>
        </p:nvSpPr>
        <p:spPr>
          <a:xfrm>
            <a:off x="5660670" y="369834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161" name="TextBox 161"/>
          <p:cNvSpPr txBox="1"/>
          <p:nvPr/>
        </p:nvSpPr>
        <p:spPr>
          <a:xfrm>
            <a:off x="5660670" y="395244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162" name="TextBox 162"/>
          <p:cNvSpPr txBox="1"/>
          <p:nvPr/>
        </p:nvSpPr>
        <p:spPr>
          <a:xfrm>
            <a:off x="5660670" y="420654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163" name="TextBox 163"/>
          <p:cNvSpPr txBox="1"/>
          <p:nvPr/>
        </p:nvSpPr>
        <p:spPr>
          <a:xfrm>
            <a:off x="5660670" y="446064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164" name="TextBox 164"/>
          <p:cNvSpPr txBox="1"/>
          <p:nvPr/>
        </p:nvSpPr>
        <p:spPr>
          <a:xfrm>
            <a:off x="6449760" y="16655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165" name="TextBox 165"/>
          <p:cNvSpPr txBox="1"/>
          <p:nvPr/>
        </p:nvSpPr>
        <p:spPr>
          <a:xfrm>
            <a:off x="6449760" y="191962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166" name="TextBox 166"/>
          <p:cNvSpPr txBox="1"/>
          <p:nvPr/>
        </p:nvSpPr>
        <p:spPr>
          <a:xfrm>
            <a:off x="6449760" y="21737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167" name="TextBox 167"/>
          <p:cNvSpPr txBox="1"/>
          <p:nvPr/>
        </p:nvSpPr>
        <p:spPr>
          <a:xfrm>
            <a:off x="6449760" y="24278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168" name="TextBox 168"/>
          <p:cNvSpPr txBox="1"/>
          <p:nvPr/>
        </p:nvSpPr>
        <p:spPr>
          <a:xfrm>
            <a:off x="6449760" y="268193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169" name="TextBox 169"/>
          <p:cNvSpPr txBox="1"/>
          <p:nvPr/>
        </p:nvSpPr>
        <p:spPr>
          <a:xfrm>
            <a:off x="6449760" y="293603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170" name="TextBox 170"/>
          <p:cNvSpPr txBox="1"/>
          <p:nvPr/>
        </p:nvSpPr>
        <p:spPr>
          <a:xfrm>
            <a:off x="6449760" y="31901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171" name="TextBox 171"/>
          <p:cNvSpPr txBox="1"/>
          <p:nvPr/>
        </p:nvSpPr>
        <p:spPr>
          <a:xfrm>
            <a:off x="6449760" y="3444239"/>
            <a:ext cx="336498"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AUGUST</a:t>
            </a:r>
          </a:p>
        </p:txBody>
      </p:sp>
      <p:sp>
        <p:nvSpPr>
          <p:cNvPr id="172" name="TextBox 172"/>
          <p:cNvSpPr txBox="1"/>
          <p:nvPr/>
        </p:nvSpPr>
        <p:spPr>
          <a:xfrm>
            <a:off x="6449760" y="369834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173" name="TextBox 173"/>
          <p:cNvSpPr txBox="1"/>
          <p:nvPr/>
        </p:nvSpPr>
        <p:spPr>
          <a:xfrm>
            <a:off x="6449760" y="395244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174" name="TextBox 174"/>
          <p:cNvSpPr txBox="1"/>
          <p:nvPr/>
        </p:nvSpPr>
        <p:spPr>
          <a:xfrm>
            <a:off x="6449760" y="420654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175" name="TextBox 175"/>
          <p:cNvSpPr txBox="1"/>
          <p:nvPr/>
        </p:nvSpPr>
        <p:spPr>
          <a:xfrm>
            <a:off x="6449760" y="446064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176" name="TextBox 176"/>
          <p:cNvSpPr txBox="1"/>
          <p:nvPr/>
        </p:nvSpPr>
        <p:spPr>
          <a:xfrm>
            <a:off x="6449760" y="471474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177" name="TextBox 177"/>
          <p:cNvSpPr txBox="1"/>
          <p:nvPr/>
        </p:nvSpPr>
        <p:spPr>
          <a:xfrm>
            <a:off x="6449760" y="496884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178" name="TextBox 178"/>
          <p:cNvSpPr txBox="1"/>
          <p:nvPr/>
        </p:nvSpPr>
        <p:spPr>
          <a:xfrm>
            <a:off x="6449760" y="522294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179" name="TextBox 179"/>
          <p:cNvSpPr txBox="1"/>
          <p:nvPr/>
        </p:nvSpPr>
        <p:spPr>
          <a:xfrm>
            <a:off x="6449760" y="547704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180" name="TextBox 180"/>
          <p:cNvSpPr txBox="1"/>
          <p:nvPr/>
        </p:nvSpPr>
        <p:spPr>
          <a:xfrm>
            <a:off x="6449760" y="573114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181" name="TextBox 181"/>
          <p:cNvSpPr txBox="1"/>
          <p:nvPr/>
        </p:nvSpPr>
        <p:spPr>
          <a:xfrm>
            <a:off x="6449760" y="598524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182" name="TextBox 182"/>
          <p:cNvSpPr txBox="1"/>
          <p:nvPr/>
        </p:nvSpPr>
        <p:spPr>
          <a:xfrm>
            <a:off x="6449760" y="623935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183" name="TextBox 183"/>
          <p:cNvSpPr txBox="1"/>
          <p:nvPr/>
        </p:nvSpPr>
        <p:spPr>
          <a:xfrm>
            <a:off x="6449760" y="649345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184" name="TextBox 184"/>
          <p:cNvSpPr txBox="1"/>
          <p:nvPr/>
        </p:nvSpPr>
        <p:spPr>
          <a:xfrm>
            <a:off x="6449760" y="674755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185" name="TextBox 185"/>
          <p:cNvSpPr txBox="1"/>
          <p:nvPr/>
        </p:nvSpPr>
        <p:spPr>
          <a:xfrm>
            <a:off x="6449760" y="70016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186" name="TextBox 186"/>
          <p:cNvSpPr txBox="1"/>
          <p:nvPr/>
        </p:nvSpPr>
        <p:spPr>
          <a:xfrm>
            <a:off x="6449760" y="72557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187" name="TextBox 187"/>
          <p:cNvSpPr txBox="1"/>
          <p:nvPr/>
        </p:nvSpPr>
        <p:spPr>
          <a:xfrm>
            <a:off x="6449760" y="75098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188" name="TextBox 188"/>
          <p:cNvSpPr txBox="1"/>
          <p:nvPr/>
        </p:nvSpPr>
        <p:spPr>
          <a:xfrm>
            <a:off x="6449760" y="776395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189" name="TextBox 189"/>
          <p:cNvSpPr txBox="1"/>
          <p:nvPr/>
        </p:nvSpPr>
        <p:spPr>
          <a:xfrm>
            <a:off x="6449760" y="801806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190" name="TextBox 190"/>
          <p:cNvSpPr txBox="1"/>
          <p:nvPr/>
        </p:nvSpPr>
        <p:spPr>
          <a:xfrm>
            <a:off x="6449760" y="827215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191" name="TextBox 191"/>
          <p:cNvSpPr txBox="1"/>
          <p:nvPr/>
        </p:nvSpPr>
        <p:spPr>
          <a:xfrm>
            <a:off x="6449760" y="85262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192" name="TextBox 192"/>
          <p:cNvSpPr txBox="1"/>
          <p:nvPr/>
        </p:nvSpPr>
        <p:spPr>
          <a:xfrm>
            <a:off x="6449760" y="878036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193" name="TextBox 193"/>
          <p:cNvSpPr txBox="1"/>
          <p:nvPr/>
        </p:nvSpPr>
        <p:spPr>
          <a:xfrm>
            <a:off x="6449760" y="90344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194" name="TextBox 194"/>
          <p:cNvSpPr txBox="1"/>
          <p:nvPr/>
        </p:nvSpPr>
        <p:spPr>
          <a:xfrm>
            <a:off x="7226534" y="16655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195" name="TextBox 195"/>
          <p:cNvSpPr txBox="1"/>
          <p:nvPr/>
        </p:nvSpPr>
        <p:spPr>
          <a:xfrm>
            <a:off x="7226534" y="19196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196" name="TextBox 196"/>
          <p:cNvSpPr txBox="1"/>
          <p:nvPr/>
        </p:nvSpPr>
        <p:spPr>
          <a:xfrm>
            <a:off x="7226534" y="21737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197" name="TextBox 197"/>
          <p:cNvSpPr txBox="1"/>
          <p:nvPr/>
        </p:nvSpPr>
        <p:spPr>
          <a:xfrm>
            <a:off x="7226534" y="24278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198" name="TextBox 198"/>
          <p:cNvSpPr txBox="1"/>
          <p:nvPr/>
        </p:nvSpPr>
        <p:spPr>
          <a:xfrm>
            <a:off x="7226534" y="268193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199" name="TextBox 199"/>
          <p:cNvSpPr txBox="1"/>
          <p:nvPr/>
        </p:nvSpPr>
        <p:spPr>
          <a:xfrm>
            <a:off x="7226534" y="293603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200" name="TextBox 200"/>
          <p:cNvSpPr txBox="1"/>
          <p:nvPr/>
        </p:nvSpPr>
        <p:spPr>
          <a:xfrm>
            <a:off x="7226534" y="31901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201" name="TextBox 201"/>
          <p:cNvSpPr txBox="1"/>
          <p:nvPr/>
        </p:nvSpPr>
        <p:spPr>
          <a:xfrm>
            <a:off x="7226534" y="344423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202" name="TextBox 202"/>
          <p:cNvSpPr txBox="1"/>
          <p:nvPr/>
        </p:nvSpPr>
        <p:spPr>
          <a:xfrm>
            <a:off x="7226534" y="369834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203" name="TextBox 203"/>
          <p:cNvSpPr txBox="1"/>
          <p:nvPr/>
        </p:nvSpPr>
        <p:spPr>
          <a:xfrm>
            <a:off x="7226534" y="3952444"/>
            <a:ext cx="46714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SEPTEMBER</a:t>
            </a:r>
          </a:p>
        </p:txBody>
      </p:sp>
      <p:sp>
        <p:nvSpPr>
          <p:cNvPr id="204" name="TextBox 204"/>
          <p:cNvSpPr txBox="1"/>
          <p:nvPr/>
        </p:nvSpPr>
        <p:spPr>
          <a:xfrm>
            <a:off x="7226534" y="420654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205" name="TextBox 205"/>
          <p:cNvSpPr txBox="1"/>
          <p:nvPr/>
        </p:nvSpPr>
        <p:spPr>
          <a:xfrm>
            <a:off x="7226534" y="446064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206" name="TextBox 206"/>
          <p:cNvSpPr txBox="1"/>
          <p:nvPr/>
        </p:nvSpPr>
        <p:spPr>
          <a:xfrm>
            <a:off x="7226534" y="471474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207" name="TextBox 207"/>
          <p:cNvSpPr txBox="1"/>
          <p:nvPr/>
        </p:nvSpPr>
        <p:spPr>
          <a:xfrm>
            <a:off x="7226534" y="496884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208" name="TextBox 208"/>
          <p:cNvSpPr txBox="1"/>
          <p:nvPr/>
        </p:nvSpPr>
        <p:spPr>
          <a:xfrm>
            <a:off x="7226534" y="522294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209" name="TextBox 209"/>
          <p:cNvSpPr txBox="1"/>
          <p:nvPr/>
        </p:nvSpPr>
        <p:spPr>
          <a:xfrm>
            <a:off x="7226534" y="547704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210" name="TextBox 210"/>
          <p:cNvSpPr txBox="1"/>
          <p:nvPr/>
        </p:nvSpPr>
        <p:spPr>
          <a:xfrm>
            <a:off x="7226534" y="573114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211" name="TextBox 211"/>
          <p:cNvSpPr txBox="1"/>
          <p:nvPr/>
        </p:nvSpPr>
        <p:spPr>
          <a:xfrm>
            <a:off x="7226534" y="598525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212" name="TextBox 212"/>
          <p:cNvSpPr txBox="1"/>
          <p:nvPr/>
        </p:nvSpPr>
        <p:spPr>
          <a:xfrm>
            <a:off x="7226534" y="623935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213" name="TextBox 213"/>
          <p:cNvSpPr txBox="1"/>
          <p:nvPr/>
        </p:nvSpPr>
        <p:spPr>
          <a:xfrm>
            <a:off x="7226534" y="649345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214" name="TextBox 214"/>
          <p:cNvSpPr txBox="1"/>
          <p:nvPr/>
        </p:nvSpPr>
        <p:spPr>
          <a:xfrm>
            <a:off x="7226534" y="67475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215" name="TextBox 215"/>
          <p:cNvSpPr txBox="1"/>
          <p:nvPr/>
        </p:nvSpPr>
        <p:spPr>
          <a:xfrm>
            <a:off x="7226534" y="70016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216" name="TextBox 216"/>
          <p:cNvSpPr txBox="1"/>
          <p:nvPr/>
        </p:nvSpPr>
        <p:spPr>
          <a:xfrm>
            <a:off x="7226534" y="72557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217" name="TextBox 217"/>
          <p:cNvSpPr txBox="1"/>
          <p:nvPr/>
        </p:nvSpPr>
        <p:spPr>
          <a:xfrm>
            <a:off x="7226534" y="750985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218" name="TextBox 218"/>
          <p:cNvSpPr txBox="1"/>
          <p:nvPr/>
        </p:nvSpPr>
        <p:spPr>
          <a:xfrm>
            <a:off x="7226534" y="776395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219" name="TextBox 219"/>
          <p:cNvSpPr txBox="1"/>
          <p:nvPr/>
        </p:nvSpPr>
        <p:spPr>
          <a:xfrm>
            <a:off x="7226534" y="801806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220" name="TextBox 220"/>
          <p:cNvSpPr txBox="1"/>
          <p:nvPr/>
        </p:nvSpPr>
        <p:spPr>
          <a:xfrm>
            <a:off x="7226534" y="827216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221" name="TextBox 221"/>
          <p:cNvSpPr txBox="1"/>
          <p:nvPr/>
        </p:nvSpPr>
        <p:spPr>
          <a:xfrm>
            <a:off x="7226534" y="85262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222" name="TextBox 222"/>
          <p:cNvSpPr txBox="1"/>
          <p:nvPr/>
        </p:nvSpPr>
        <p:spPr>
          <a:xfrm>
            <a:off x="7226534" y="878036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223" name="TextBox 223"/>
          <p:cNvSpPr txBox="1"/>
          <p:nvPr/>
        </p:nvSpPr>
        <p:spPr>
          <a:xfrm>
            <a:off x="7226534" y="903446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224" name="TextBox 224"/>
          <p:cNvSpPr txBox="1"/>
          <p:nvPr/>
        </p:nvSpPr>
        <p:spPr>
          <a:xfrm>
            <a:off x="8003309" y="496884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225" name="TextBox 225"/>
          <p:cNvSpPr txBox="1"/>
          <p:nvPr/>
        </p:nvSpPr>
        <p:spPr>
          <a:xfrm>
            <a:off x="8003309" y="522294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226" name="TextBox 226"/>
          <p:cNvSpPr txBox="1"/>
          <p:nvPr/>
        </p:nvSpPr>
        <p:spPr>
          <a:xfrm>
            <a:off x="8003309" y="547705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227" name="TextBox 227"/>
          <p:cNvSpPr txBox="1"/>
          <p:nvPr/>
        </p:nvSpPr>
        <p:spPr>
          <a:xfrm>
            <a:off x="8003309" y="573114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228" name="TextBox 228"/>
          <p:cNvSpPr txBox="1"/>
          <p:nvPr/>
        </p:nvSpPr>
        <p:spPr>
          <a:xfrm>
            <a:off x="8003309" y="598525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229" name="TextBox 229"/>
          <p:cNvSpPr txBox="1"/>
          <p:nvPr/>
        </p:nvSpPr>
        <p:spPr>
          <a:xfrm>
            <a:off x="8003309" y="623935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230" name="TextBox 230"/>
          <p:cNvSpPr txBox="1"/>
          <p:nvPr/>
        </p:nvSpPr>
        <p:spPr>
          <a:xfrm>
            <a:off x="8003309" y="649345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231" name="TextBox 231"/>
          <p:cNvSpPr txBox="1"/>
          <p:nvPr/>
        </p:nvSpPr>
        <p:spPr>
          <a:xfrm>
            <a:off x="8003309" y="67475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232" name="TextBox 232"/>
          <p:cNvSpPr txBox="1"/>
          <p:nvPr/>
        </p:nvSpPr>
        <p:spPr>
          <a:xfrm>
            <a:off x="8003309" y="70016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233" name="TextBox 233"/>
          <p:cNvSpPr txBox="1"/>
          <p:nvPr/>
        </p:nvSpPr>
        <p:spPr>
          <a:xfrm>
            <a:off x="8003309" y="72557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234" name="TextBox 234"/>
          <p:cNvSpPr txBox="1"/>
          <p:nvPr/>
        </p:nvSpPr>
        <p:spPr>
          <a:xfrm>
            <a:off x="8003309" y="750985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235" name="TextBox 235"/>
          <p:cNvSpPr txBox="1"/>
          <p:nvPr/>
        </p:nvSpPr>
        <p:spPr>
          <a:xfrm>
            <a:off x="8003309" y="776395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236" name="TextBox 236"/>
          <p:cNvSpPr txBox="1"/>
          <p:nvPr/>
        </p:nvSpPr>
        <p:spPr>
          <a:xfrm>
            <a:off x="8003309" y="801806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237" name="TextBox 237"/>
          <p:cNvSpPr txBox="1"/>
          <p:nvPr/>
        </p:nvSpPr>
        <p:spPr>
          <a:xfrm>
            <a:off x="8003309" y="827216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238" name="TextBox 238"/>
          <p:cNvSpPr txBox="1"/>
          <p:nvPr/>
        </p:nvSpPr>
        <p:spPr>
          <a:xfrm>
            <a:off x="8003309" y="85262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239" name="TextBox 239"/>
          <p:cNvSpPr txBox="1"/>
          <p:nvPr/>
        </p:nvSpPr>
        <p:spPr>
          <a:xfrm>
            <a:off x="8003309" y="878036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240" name="TextBox 240"/>
          <p:cNvSpPr txBox="1"/>
          <p:nvPr/>
        </p:nvSpPr>
        <p:spPr>
          <a:xfrm>
            <a:off x="8003309" y="903446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241" name="TextBox 241"/>
          <p:cNvSpPr txBox="1"/>
          <p:nvPr/>
        </p:nvSpPr>
        <p:spPr>
          <a:xfrm>
            <a:off x="8003309" y="928856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242" name="TextBox 242"/>
          <p:cNvSpPr txBox="1"/>
          <p:nvPr/>
        </p:nvSpPr>
        <p:spPr>
          <a:xfrm>
            <a:off x="8003309" y="16655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243" name="TextBox 243"/>
          <p:cNvSpPr txBox="1"/>
          <p:nvPr/>
        </p:nvSpPr>
        <p:spPr>
          <a:xfrm>
            <a:off x="8003309" y="19196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244" name="TextBox 244"/>
          <p:cNvSpPr txBox="1"/>
          <p:nvPr/>
        </p:nvSpPr>
        <p:spPr>
          <a:xfrm>
            <a:off x="8003309" y="21737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245" name="TextBox 245"/>
          <p:cNvSpPr txBox="1"/>
          <p:nvPr/>
        </p:nvSpPr>
        <p:spPr>
          <a:xfrm>
            <a:off x="8003309" y="24278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246" name="TextBox 246"/>
          <p:cNvSpPr txBox="1"/>
          <p:nvPr/>
        </p:nvSpPr>
        <p:spPr>
          <a:xfrm>
            <a:off x="8003309" y="268193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247" name="TextBox 247"/>
          <p:cNvSpPr txBox="1"/>
          <p:nvPr/>
        </p:nvSpPr>
        <p:spPr>
          <a:xfrm>
            <a:off x="8003309" y="293603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248" name="TextBox 248"/>
          <p:cNvSpPr txBox="1"/>
          <p:nvPr/>
        </p:nvSpPr>
        <p:spPr>
          <a:xfrm>
            <a:off x="8003309" y="319014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249" name="TextBox 249"/>
          <p:cNvSpPr txBox="1"/>
          <p:nvPr/>
        </p:nvSpPr>
        <p:spPr>
          <a:xfrm>
            <a:off x="8003309" y="344423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250" name="TextBox 250"/>
          <p:cNvSpPr txBox="1"/>
          <p:nvPr/>
        </p:nvSpPr>
        <p:spPr>
          <a:xfrm>
            <a:off x="8003309" y="369834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251" name="TextBox 251"/>
          <p:cNvSpPr txBox="1"/>
          <p:nvPr/>
        </p:nvSpPr>
        <p:spPr>
          <a:xfrm>
            <a:off x="8003309" y="3952444"/>
            <a:ext cx="385789"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OCTOBER</a:t>
            </a:r>
          </a:p>
        </p:txBody>
      </p:sp>
      <p:sp>
        <p:nvSpPr>
          <p:cNvPr id="252" name="TextBox 252"/>
          <p:cNvSpPr txBox="1"/>
          <p:nvPr/>
        </p:nvSpPr>
        <p:spPr>
          <a:xfrm>
            <a:off x="8003309" y="420654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253" name="TextBox 253"/>
          <p:cNvSpPr txBox="1"/>
          <p:nvPr/>
        </p:nvSpPr>
        <p:spPr>
          <a:xfrm>
            <a:off x="8003309" y="446064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254" name="TextBox 254"/>
          <p:cNvSpPr txBox="1"/>
          <p:nvPr/>
        </p:nvSpPr>
        <p:spPr>
          <a:xfrm>
            <a:off x="8787923" y="496454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255" name="TextBox 255"/>
          <p:cNvSpPr txBox="1"/>
          <p:nvPr/>
        </p:nvSpPr>
        <p:spPr>
          <a:xfrm>
            <a:off x="8787923" y="521864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256" name="TextBox 256"/>
          <p:cNvSpPr txBox="1"/>
          <p:nvPr/>
        </p:nvSpPr>
        <p:spPr>
          <a:xfrm>
            <a:off x="8787923" y="547274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257" name="TextBox 257"/>
          <p:cNvSpPr txBox="1"/>
          <p:nvPr/>
        </p:nvSpPr>
        <p:spPr>
          <a:xfrm>
            <a:off x="8787923" y="572684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258" name="TextBox 258"/>
          <p:cNvSpPr txBox="1"/>
          <p:nvPr/>
        </p:nvSpPr>
        <p:spPr>
          <a:xfrm>
            <a:off x="8787923" y="598094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259" name="TextBox 259"/>
          <p:cNvSpPr txBox="1"/>
          <p:nvPr/>
        </p:nvSpPr>
        <p:spPr>
          <a:xfrm>
            <a:off x="8787923" y="623504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260" name="TextBox 260"/>
          <p:cNvSpPr txBox="1"/>
          <p:nvPr/>
        </p:nvSpPr>
        <p:spPr>
          <a:xfrm>
            <a:off x="8787923" y="648914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261" name="TextBox 261"/>
          <p:cNvSpPr txBox="1"/>
          <p:nvPr/>
        </p:nvSpPr>
        <p:spPr>
          <a:xfrm>
            <a:off x="8787923" y="674325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262" name="TextBox 262"/>
          <p:cNvSpPr txBox="1"/>
          <p:nvPr/>
        </p:nvSpPr>
        <p:spPr>
          <a:xfrm>
            <a:off x="8787923" y="699734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263" name="TextBox 263"/>
          <p:cNvSpPr txBox="1"/>
          <p:nvPr/>
        </p:nvSpPr>
        <p:spPr>
          <a:xfrm>
            <a:off x="8787923" y="725145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264" name="TextBox 264"/>
          <p:cNvSpPr txBox="1"/>
          <p:nvPr/>
        </p:nvSpPr>
        <p:spPr>
          <a:xfrm>
            <a:off x="8787923" y="75055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265" name="TextBox 265"/>
          <p:cNvSpPr txBox="1"/>
          <p:nvPr/>
        </p:nvSpPr>
        <p:spPr>
          <a:xfrm>
            <a:off x="8787923" y="775965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266" name="TextBox 266"/>
          <p:cNvSpPr txBox="1"/>
          <p:nvPr/>
        </p:nvSpPr>
        <p:spPr>
          <a:xfrm>
            <a:off x="8787923" y="801375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267" name="TextBox 267"/>
          <p:cNvSpPr txBox="1"/>
          <p:nvPr/>
        </p:nvSpPr>
        <p:spPr>
          <a:xfrm>
            <a:off x="8787923" y="826785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268" name="TextBox 268"/>
          <p:cNvSpPr txBox="1"/>
          <p:nvPr/>
        </p:nvSpPr>
        <p:spPr>
          <a:xfrm>
            <a:off x="8787923" y="852195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269" name="TextBox 269"/>
          <p:cNvSpPr txBox="1"/>
          <p:nvPr/>
        </p:nvSpPr>
        <p:spPr>
          <a:xfrm>
            <a:off x="8787923" y="877605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270" name="TextBox 270"/>
          <p:cNvSpPr txBox="1"/>
          <p:nvPr/>
        </p:nvSpPr>
        <p:spPr>
          <a:xfrm>
            <a:off x="8787923" y="90301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271" name="TextBox 271"/>
          <p:cNvSpPr txBox="1"/>
          <p:nvPr/>
        </p:nvSpPr>
        <p:spPr>
          <a:xfrm>
            <a:off x="8787923" y="166122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272" name="TextBox 272"/>
          <p:cNvSpPr txBox="1"/>
          <p:nvPr/>
        </p:nvSpPr>
        <p:spPr>
          <a:xfrm>
            <a:off x="8787923" y="191532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273" name="TextBox 273"/>
          <p:cNvSpPr txBox="1"/>
          <p:nvPr/>
        </p:nvSpPr>
        <p:spPr>
          <a:xfrm>
            <a:off x="8787923" y="216942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274" name="TextBox 274"/>
          <p:cNvSpPr txBox="1"/>
          <p:nvPr/>
        </p:nvSpPr>
        <p:spPr>
          <a:xfrm>
            <a:off x="8787923" y="242352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275" name="TextBox 275"/>
          <p:cNvSpPr txBox="1"/>
          <p:nvPr/>
        </p:nvSpPr>
        <p:spPr>
          <a:xfrm>
            <a:off x="8787923" y="26776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276" name="TextBox 276"/>
          <p:cNvSpPr txBox="1"/>
          <p:nvPr/>
        </p:nvSpPr>
        <p:spPr>
          <a:xfrm>
            <a:off x="8787923" y="293173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277" name="TextBox 277"/>
          <p:cNvSpPr txBox="1"/>
          <p:nvPr/>
        </p:nvSpPr>
        <p:spPr>
          <a:xfrm>
            <a:off x="8787923" y="318583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278" name="TextBox 278"/>
          <p:cNvSpPr txBox="1"/>
          <p:nvPr/>
        </p:nvSpPr>
        <p:spPr>
          <a:xfrm>
            <a:off x="8787923" y="343993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279" name="TextBox 279"/>
          <p:cNvSpPr txBox="1"/>
          <p:nvPr/>
        </p:nvSpPr>
        <p:spPr>
          <a:xfrm>
            <a:off x="8787923" y="36940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280" name="TextBox 280"/>
          <p:cNvSpPr txBox="1"/>
          <p:nvPr/>
        </p:nvSpPr>
        <p:spPr>
          <a:xfrm>
            <a:off x="8787923" y="39481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281" name="TextBox 281"/>
          <p:cNvSpPr txBox="1"/>
          <p:nvPr/>
        </p:nvSpPr>
        <p:spPr>
          <a:xfrm>
            <a:off x="8787923" y="4202237"/>
            <a:ext cx="45967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NOVEMBER</a:t>
            </a:r>
          </a:p>
        </p:txBody>
      </p:sp>
      <p:sp>
        <p:nvSpPr>
          <p:cNvPr id="282" name="TextBox 282"/>
          <p:cNvSpPr txBox="1"/>
          <p:nvPr/>
        </p:nvSpPr>
        <p:spPr>
          <a:xfrm>
            <a:off x="8787923" y="445634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283" name="TextBox 283"/>
          <p:cNvSpPr txBox="1"/>
          <p:nvPr/>
        </p:nvSpPr>
        <p:spPr>
          <a:xfrm>
            <a:off x="9567540" y="496411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284" name="TextBox 284"/>
          <p:cNvSpPr txBox="1"/>
          <p:nvPr/>
        </p:nvSpPr>
        <p:spPr>
          <a:xfrm>
            <a:off x="9567540" y="521821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285" name="TextBox 285"/>
          <p:cNvSpPr txBox="1"/>
          <p:nvPr/>
        </p:nvSpPr>
        <p:spPr>
          <a:xfrm>
            <a:off x="9567540" y="547231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286" name="TextBox 286"/>
          <p:cNvSpPr txBox="1"/>
          <p:nvPr/>
        </p:nvSpPr>
        <p:spPr>
          <a:xfrm>
            <a:off x="9567540" y="572641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287" name="TextBox 287"/>
          <p:cNvSpPr txBox="1"/>
          <p:nvPr/>
        </p:nvSpPr>
        <p:spPr>
          <a:xfrm>
            <a:off x="9567540" y="598051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288" name="TextBox 288"/>
          <p:cNvSpPr txBox="1"/>
          <p:nvPr/>
        </p:nvSpPr>
        <p:spPr>
          <a:xfrm>
            <a:off x="9567540" y="623461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289" name="TextBox 289"/>
          <p:cNvSpPr txBox="1"/>
          <p:nvPr/>
        </p:nvSpPr>
        <p:spPr>
          <a:xfrm>
            <a:off x="9567540" y="648871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290" name="TextBox 290"/>
          <p:cNvSpPr txBox="1"/>
          <p:nvPr/>
        </p:nvSpPr>
        <p:spPr>
          <a:xfrm>
            <a:off x="9567540" y="674281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291" name="TextBox 291"/>
          <p:cNvSpPr txBox="1"/>
          <p:nvPr/>
        </p:nvSpPr>
        <p:spPr>
          <a:xfrm>
            <a:off x="9567540" y="699691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292" name="TextBox 292"/>
          <p:cNvSpPr txBox="1"/>
          <p:nvPr/>
        </p:nvSpPr>
        <p:spPr>
          <a:xfrm>
            <a:off x="9567540" y="725102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293" name="TextBox 293"/>
          <p:cNvSpPr txBox="1"/>
          <p:nvPr/>
        </p:nvSpPr>
        <p:spPr>
          <a:xfrm>
            <a:off x="9567540" y="750512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294" name="TextBox 294"/>
          <p:cNvSpPr txBox="1"/>
          <p:nvPr/>
        </p:nvSpPr>
        <p:spPr>
          <a:xfrm>
            <a:off x="9567540" y="775922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295" name="TextBox 295"/>
          <p:cNvSpPr txBox="1"/>
          <p:nvPr/>
        </p:nvSpPr>
        <p:spPr>
          <a:xfrm>
            <a:off x="9567540" y="801332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296" name="TextBox 296"/>
          <p:cNvSpPr txBox="1"/>
          <p:nvPr/>
        </p:nvSpPr>
        <p:spPr>
          <a:xfrm>
            <a:off x="9567540" y="826742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297" name="TextBox 297"/>
          <p:cNvSpPr txBox="1"/>
          <p:nvPr/>
        </p:nvSpPr>
        <p:spPr>
          <a:xfrm>
            <a:off x="9567540" y="852152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298" name="TextBox 298"/>
          <p:cNvSpPr txBox="1"/>
          <p:nvPr/>
        </p:nvSpPr>
        <p:spPr>
          <a:xfrm>
            <a:off x="9567540" y="87756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299" name="TextBox 299"/>
          <p:cNvSpPr txBox="1"/>
          <p:nvPr/>
        </p:nvSpPr>
        <p:spPr>
          <a:xfrm>
            <a:off x="9567540" y="902972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300" name="TextBox 300"/>
          <p:cNvSpPr txBox="1"/>
          <p:nvPr/>
        </p:nvSpPr>
        <p:spPr>
          <a:xfrm>
            <a:off x="9567540" y="92838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301" name="TextBox 301"/>
          <p:cNvSpPr txBox="1"/>
          <p:nvPr/>
        </p:nvSpPr>
        <p:spPr>
          <a:xfrm>
            <a:off x="9567540" y="95379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302" name="TextBox 302"/>
          <p:cNvSpPr txBox="1"/>
          <p:nvPr/>
        </p:nvSpPr>
        <p:spPr>
          <a:xfrm>
            <a:off x="9567540" y="166079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303" name="TextBox 303"/>
          <p:cNvSpPr txBox="1"/>
          <p:nvPr/>
        </p:nvSpPr>
        <p:spPr>
          <a:xfrm>
            <a:off x="9567540" y="191489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304" name="TextBox 304"/>
          <p:cNvSpPr txBox="1"/>
          <p:nvPr/>
        </p:nvSpPr>
        <p:spPr>
          <a:xfrm>
            <a:off x="9567540" y="216899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305" name="TextBox 305"/>
          <p:cNvSpPr txBox="1"/>
          <p:nvPr/>
        </p:nvSpPr>
        <p:spPr>
          <a:xfrm>
            <a:off x="9567540" y="242309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306" name="TextBox 306"/>
          <p:cNvSpPr txBox="1"/>
          <p:nvPr/>
        </p:nvSpPr>
        <p:spPr>
          <a:xfrm>
            <a:off x="9567540" y="267720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307" name="TextBox 307"/>
          <p:cNvSpPr txBox="1"/>
          <p:nvPr/>
        </p:nvSpPr>
        <p:spPr>
          <a:xfrm>
            <a:off x="9567540" y="293129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308" name="TextBox 308"/>
          <p:cNvSpPr txBox="1"/>
          <p:nvPr/>
        </p:nvSpPr>
        <p:spPr>
          <a:xfrm>
            <a:off x="9567540" y="318540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309" name="TextBox 309"/>
          <p:cNvSpPr txBox="1"/>
          <p:nvPr/>
        </p:nvSpPr>
        <p:spPr>
          <a:xfrm>
            <a:off x="9567540" y="343950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310" name="TextBox 310"/>
          <p:cNvSpPr txBox="1"/>
          <p:nvPr/>
        </p:nvSpPr>
        <p:spPr>
          <a:xfrm>
            <a:off x="9567540" y="369360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311" name="TextBox 311"/>
          <p:cNvSpPr txBox="1"/>
          <p:nvPr/>
        </p:nvSpPr>
        <p:spPr>
          <a:xfrm>
            <a:off x="9567540" y="394770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312" name="TextBox 312"/>
          <p:cNvSpPr txBox="1"/>
          <p:nvPr/>
        </p:nvSpPr>
        <p:spPr>
          <a:xfrm>
            <a:off x="9567540" y="420180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313" name="TextBox 313"/>
          <p:cNvSpPr txBox="1"/>
          <p:nvPr/>
        </p:nvSpPr>
        <p:spPr>
          <a:xfrm>
            <a:off x="9567540" y="4455911"/>
            <a:ext cx="44166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DECEMBER</a:t>
            </a:r>
          </a:p>
        </p:txBody>
      </p:sp>
      <p:sp>
        <p:nvSpPr>
          <p:cNvPr id="314" name="TextBox 314"/>
          <p:cNvSpPr txBox="1"/>
          <p:nvPr/>
        </p:nvSpPr>
        <p:spPr>
          <a:xfrm>
            <a:off x="10353359" y="166122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315" name="TextBox 315"/>
          <p:cNvSpPr txBox="1"/>
          <p:nvPr/>
        </p:nvSpPr>
        <p:spPr>
          <a:xfrm>
            <a:off x="10353359" y="191532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316" name="TextBox 316"/>
          <p:cNvSpPr txBox="1"/>
          <p:nvPr/>
        </p:nvSpPr>
        <p:spPr>
          <a:xfrm>
            <a:off x="10353359" y="21694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317" name="TextBox 317"/>
          <p:cNvSpPr txBox="1"/>
          <p:nvPr/>
        </p:nvSpPr>
        <p:spPr>
          <a:xfrm>
            <a:off x="10353359" y="24235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318" name="TextBox 318"/>
          <p:cNvSpPr txBox="1"/>
          <p:nvPr/>
        </p:nvSpPr>
        <p:spPr>
          <a:xfrm>
            <a:off x="10353359" y="26776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319" name="TextBox 319"/>
          <p:cNvSpPr txBox="1"/>
          <p:nvPr/>
        </p:nvSpPr>
        <p:spPr>
          <a:xfrm>
            <a:off x="10353359" y="293173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320" name="TextBox 320"/>
          <p:cNvSpPr txBox="1"/>
          <p:nvPr/>
        </p:nvSpPr>
        <p:spPr>
          <a:xfrm>
            <a:off x="10353359" y="318583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321" name="TextBox 321"/>
          <p:cNvSpPr txBox="1"/>
          <p:nvPr/>
        </p:nvSpPr>
        <p:spPr>
          <a:xfrm>
            <a:off x="10353359" y="343993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322" name="TextBox 322"/>
          <p:cNvSpPr txBox="1"/>
          <p:nvPr/>
        </p:nvSpPr>
        <p:spPr>
          <a:xfrm>
            <a:off x="10353359" y="36940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323" name="TextBox 323"/>
          <p:cNvSpPr txBox="1"/>
          <p:nvPr/>
        </p:nvSpPr>
        <p:spPr>
          <a:xfrm>
            <a:off x="10353359" y="394813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324" name="TextBox 324"/>
          <p:cNvSpPr txBox="1"/>
          <p:nvPr/>
        </p:nvSpPr>
        <p:spPr>
          <a:xfrm>
            <a:off x="10353359" y="420224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325" name="TextBox 325"/>
          <p:cNvSpPr txBox="1"/>
          <p:nvPr/>
        </p:nvSpPr>
        <p:spPr>
          <a:xfrm>
            <a:off x="10353359" y="445634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326" name="TextBox 326"/>
          <p:cNvSpPr txBox="1"/>
          <p:nvPr/>
        </p:nvSpPr>
        <p:spPr>
          <a:xfrm>
            <a:off x="10353359" y="4964545"/>
            <a:ext cx="589798"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JANUARY 2026</a:t>
            </a:r>
          </a:p>
        </p:txBody>
      </p:sp>
      <p:sp>
        <p:nvSpPr>
          <p:cNvPr id="327" name="TextBox 327"/>
          <p:cNvSpPr txBox="1"/>
          <p:nvPr/>
        </p:nvSpPr>
        <p:spPr>
          <a:xfrm>
            <a:off x="10353359" y="521864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328" name="TextBox 328"/>
          <p:cNvSpPr txBox="1"/>
          <p:nvPr/>
        </p:nvSpPr>
        <p:spPr>
          <a:xfrm>
            <a:off x="10353359" y="547274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329" name="TextBox 329"/>
          <p:cNvSpPr txBox="1"/>
          <p:nvPr/>
        </p:nvSpPr>
        <p:spPr>
          <a:xfrm>
            <a:off x="10353359" y="572684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330" name="TextBox 330"/>
          <p:cNvSpPr txBox="1"/>
          <p:nvPr/>
        </p:nvSpPr>
        <p:spPr>
          <a:xfrm>
            <a:off x="10353359" y="598094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331" name="TextBox 331"/>
          <p:cNvSpPr txBox="1"/>
          <p:nvPr/>
        </p:nvSpPr>
        <p:spPr>
          <a:xfrm>
            <a:off x="10353359" y="623504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332" name="TextBox 332"/>
          <p:cNvSpPr txBox="1"/>
          <p:nvPr/>
        </p:nvSpPr>
        <p:spPr>
          <a:xfrm>
            <a:off x="10353359" y="648914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333" name="TextBox 333"/>
          <p:cNvSpPr txBox="1"/>
          <p:nvPr/>
        </p:nvSpPr>
        <p:spPr>
          <a:xfrm>
            <a:off x="10353359" y="674325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334" name="TextBox 334"/>
          <p:cNvSpPr txBox="1"/>
          <p:nvPr/>
        </p:nvSpPr>
        <p:spPr>
          <a:xfrm>
            <a:off x="10353359" y="699735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335" name="TextBox 335"/>
          <p:cNvSpPr txBox="1"/>
          <p:nvPr/>
        </p:nvSpPr>
        <p:spPr>
          <a:xfrm>
            <a:off x="10353359" y="725145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336" name="TextBox 336"/>
          <p:cNvSpPr txBox="1"/>
          <p:nvPr/>
        </p:nvSpPr>
        <p:spPr>
          <a:xfrm>
            <a:off x="10353359" y="750555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337" name="TextBox 337"/>
          <p:cNvSpPr txBox="1"/>
          <p:nvPr/>
        </p:nvSpPr>
        <p:spPr>
          <a:xfrm>
            <a:off x="10353359" y="775965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338" name="TextBox 338"/>
          <p:cNvSpPr txBox="1"/>
          <p:nvPr/>
        </p:nvSpPr>
        <p:spPr>
          <a:xfrm>
            <a:off x="10353359" y="801375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339" name="TextBox 339"/>
          <p:cNvSpPr txBox="1"/>
          <p:nvPr/>
        </p:nvSpPr>
        <p:spPr>
          <a:xfrm>
            <a:off x="10353359" y="826785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340" name="TextBox 340"/>
          <p:cNvSpPr txBox="1"/>
          <p:nvPr/>
        </p:nvSpPr>
        <p:spPr>
          <a:xfrm>
            <a:off x="10353359" y="852196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341" name="TextBox 341"/>
          <p:cNvSpPr txBox="1"/>
          <p:nvPr/>
        </p:nvSpPr>
        <p:spPr>
          <a:xfrm>
            <a:off x="10353359" y="877605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342" name="TextBox 342"/>
          <p:cNvSpPr txBox="1"/>
          <p:nvPr/>
        </p:nvSpPr>
        <p:spPr>
          <a:xfrm>
            <a:off x="10353359" y="903016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343" name="TextBox 343"/>
          <p:cNvSpPr txBox="1"/>
          <p:nvPr/>
        </p:nvSpPr>
        <p:spPr>
          <a:xfrm>
            <a:off x="10353359" y="928426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344" name="TextBox 344"/>
          <p:cNvSpPr txBox="1"/>
          <p:nvPr/>
        </p:nvSpPr>
        <p:spPr>
          <a:xfrm>
            <a:off x="11139177" y="166079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345" name="TextBox 345"/>
          <p:cNvSpPr txBox="1"/>
          <p:nvPr/>
        </p:nvSpPr>
        <p:spPr>
          <a:xfrm>
            <a:off x="11139177" y="191489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346" name="TextBox 346"/>
          <p:cNvSpPr txBox="1"/>
          <p:nvPr/>
        </p:nvSpPr>
        <p:spPr>
          <a:xfrm>
            <a:off x="11139177" y="216900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347" name="TextBox 347"/>
          <p:cNvSpPr txBox="1"/>
          <p:nvPr/>
        </p:nvSpPr>
        <p:spPr>
          <a:xfrm>
            <a:off x="11139177" y="242309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348" name="TextBox 348"/>
          <p:cNvSpPr txBox="1"/>
          <p:nvPr/>
        </p:nvSpPr>
        <p:spPr>
          <a:xfrm>
            <a:off x="11139177" y="267720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349" name="TextBox 349"/>
          <p:cNvSpPr txBox="1"/>
          <p:nvPr/>
        </p:nvSpPr>
        <p:spPr>
          <a:xfrm>
            <a:off x="11139177" y="293130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350" name="TextBox 350"/>
          <p:cNvSpPr txBox="1"/>
          <p:nvPr/>
        </p:nvSpPr>
        <p:spPr>
          <a:xfrm>
            <a:off x="11139177" y="318540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351" name="TextBox 351"/>
          <p:cNvSpPr txBox="1"/>
          <p:nvPr/>
        </p:nvSpPr>
        <p:spPr>
          <a:xfrm>
            <a:off x="11139177" y="343950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352" name="TextBox 352"/>
          <p:cNvSpPr txBox="1"/>
          <p:nvPr/>
        </p:nvSpPr>
        <p:spPr>
          <a:xfrm>
            <a:off x="11139177" y="369360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353" name="TextBox 353"/>
          <p:cNvSpPr txBox="1"/>
          <p:nvPr/>
        </p:nvSpPr>
        <p:spPr>
          <a:xfrm>
            <a:off x="11139177" y="394771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354" name="TextBox 354"/>
          <p:cNvSpPr txBox="1"/>
          <p:nvPr/>
        </p:nvSpPr>
        <p:spPr>
          <a:xfrm>
            <a:off x="11139177" y="420180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355" name="TextBox 355"/>
          <p:cNvSpPr txBox="1"/>
          <p:nvPr/>
        </p:nvSpPr>
        <p:spPr>
          <a:xfrm>
            <a:off x="11139177" y="445591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356" name="TextBox 356"/>
          <p:cNvSpPr txBox="1"/>
          <p:nvPr/>
        </p:nvSpPr>
        <p:spPr>
          <a:xfrm>
            <a:off x="11139177" y="496411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357" name="TextBox 357"/>
          <p:cNvSpPr txBox="1"/>
          <p:nvPr/>
        </p:nvSpPr>
        <p:spPr>
          <a:xfrm>
            <a:off x="11139177" y="5218214"/>
            <a:ext cx="440249"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FEBRUARY </a:t>
            </a:r>
          </a:p>
        </p:txBody>
      </p:sp>
      <p:sp>
        <p:nvSpPr>
          <p:cNvPr id="358" name="TextBox 358"/>
          <p:cNvSpPr txBox="1"/>
          <p:nvPr/>
        </p:nvSpPr>
        <p:spPr>
          <a:xfrm>
            <a:off x="11139177" y="547231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359" name="TextBox 359"/>
          <p:cNvSpPr txBox="1"/>
          <p:nvPr/>
        </p:nvSpPr>
        <p:spPr>
          <a:xfrm>
            <a:off x="11139177" y="572641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360" name="TextBox 360"/>
          <p:cNvSpPr txBox="1"/>
          <p:nvPr/>
        </p:nvSpPr>
        <p:spPr>
          <a:xfrm>
            <a:off x="11139177" y="598051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361" name="TextBox 361"/>
          <p:cNvSpPr txBox="1"/>
          <p:nvPr/>
        </p:nvSpPr>
        <p:spPr>
          <a:xfrm>
            <a:off x="11139177" y="623462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362" name="TextBox 362"/>
          <p:cNvSpPr txBox="1"/>
          <p:nvPr/>
        </p:nvSpPr>
        <p:spPr>
          <a:xfrm>
            <a:off x="11139177" y="648871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363" name="TextBox 363"/>
          <p:cNvSpPr txBox="1"/>
          <p:nvPr/>
        </p:nvSpPr>
        <p:spPr>
          <a:xfrm>
            <a:off x="11139177" y="674282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364" name="TextBox 364"/>
          <p:cNvSpPr txBox="1"/>
          <p:nvPr/>
        </p:nvSpPr>
        <p:spPr>
          <a:xfrm>
            <a:off x="11139177" y="699692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365" name="TextBox 365"/>
          <p:cNvSpPr txBox="1"/>
          <p:nvPr/>
        </p:nvSpPr>
        <p:spPr>
          <a:xfrm>
            <a:off x="11139177" y="725102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366" name="TextBox 366"/>
          <p:cNvSpPr txBox="1"/>
          <p:nvPr/>
        </p:nvSpPr>
        <p:spPr>
          <a:xfrm>
            <a:off x="11139177" y="750512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367" name="TextBox 367"/>
          <p:cNvSpPr txBox="1"/>
          <p:nvPr/>
        </p:nvSpPr>
        <p:spPr>
          <a:xfrm>
            <a:off x="11139177" y="775922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368" name="TextBox 368"/>
          <p:cNvSpPr txBox="1"/>
          <p:nvPr/>
        </p:nvSpPr>
        <p:spPr>
          <a:xfrm>
            <a:off x="11139177" y="801332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369" name="TextBox 369"/>
          <p:cNvSpPr txBox="1"/>
          <p:nvPr/>
        </p:nvSpPr>
        <p:spPr>
          <a:xfrm>
            <a:off x="11139177" y="826742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370" name="TextBox 370"/>
          <p:cNvSpPr txBox="1"/>
          <p:nvPr/>
        </p:nvSpPr>
        <p:spPr>
          <a:xfrm>
            <a:off x="11139177" y="852153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371" name="TextBox 371"/>
          <p:cNvSpPr txBox="1"/>
          <p:nvPr/>
        </p:nvSpPr>
        <p:spPr>
          <a:xfrm>
            <a:off x="11139177" y="87756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372" name="TextBox 372"/>
          <p:cNvSpPr txBox="1"/>
          <p:nvPr/>
        </p:nvSpPr>
        <p:spPr>
          <a:xfrm>
            <a:off x="11139177" y="90297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373" name="TextBox 373"/>
          <p:cNvSpPr txBox="1"/>
          <p:nvPr/>
        </p:nvSpPr>
        <p:spPr>
          <a:xfrm>
            <a:off x="11139177" y="92838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374" name="TextBox 374"/>
          <p:cNvSpPr txBox="1"/>
          <p:nvPr/>
        </p:nvSpPr>
        <p:spPr>
          <a:xfrm>
            <a:off x="11924996" y="166079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375" name="TextBox 375"/>
          <p:cNvSpPr txBox="1"/>
          <p:nvPr/>
        </p:nvSpPr>
        <p:spPr>
          <a:xfrm>
            <a:off x="11924996" y="191489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376" name="TextBox 376"/>
          <p:cNvSpPr txBox="1"/>
          <p:nvPr/>
        </p:nvSpPr>
        <p:spPr>
          <a:xfrm>
            <a:off x="11924996" y="216900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377" name="TextBox 377"/>
          <p:cNvSpPr txBox="1"/>
          <p:nvPr/>
        </p:nvSpPr>
        <p:spPr>
          <a:xfrm>
            <a:off x="11924996" y="242310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378" name="TextBox 378"/>
          <p:cNvSpPr txBox="1"/>
          <p:nvPr/>
        </p:nvSpPr>
        <p:spPr>
          <a:xfrm>
            <a:off x="11924996" y="267720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379" name="TextBox 379"/>
          <p:cNvSpPr txBox="1"/>
          <p:nvPr/>
        </p:nvSpPr>
        <p:spPr>
          <a:xfrm>
            <a:off x="11924996" y="293130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380" name="TextBox 380"/>
          <p:cNvSpPr txBox="1"/>
          <p:nvPr/>
        </p:nvSpPr>
        <p:spPr>
          <a:xfrm>
            <a:off x="11924996" y="318540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381" name="TextBox 381"/>
          <p:cNvSpPr txBox="1"/>
          <p:nvPr/>
        </p:nvSpPr>
        <p:spPr>
          <a:xfrm>
            <a:off x="11924996" y="343950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382" name="TextBox 382"/>
          <p:cNvSpPr txBox="1"/>
          <p:nvPr/>
        </p:nvSpPr>
        <p:spPr>
          <a:xfrm>
            <a:off x="11924996" y="369360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383" name="TextBox 383"/>
          <p:cNvSpPr txBox="1"/>
          <p:nvPr/>
        </p:nvSpPr>
        <p:spPr>
          <a:xfrm>
            <a:off x="11924996" y="394771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384" name="TextBox 384"/>
          <p:cNvSpPr txBox="1"/>
          <p:nvPr/>
        </p:nvSpPr>
        <p:spPr>
          <a:xfrm>
            <a:off x="11924996" y="420181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385" name="TextBox 385"/>
          <p:cNvSpPr txBox="1"/>
          <p:nvPr/>
        </p:nvSpPr>
        <p:spPr>
          <a:xfrm>
            <a:off x="11924996" y="4964116"/>
            <a:ext cx="325165"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MARCH</a:t>
            </a:r>
          </a:p>
        </p:txBody>
      </p:sp>
      <p:sp>
        <p:nvSpPr>
          <p:cNvPr id="386" name="TextBox 386"/>
          <p:cNvSpPr txBox="1"/>
          <p:nvPr/>
        </p:nvSpPr>
        <p:spPr>
          <a:xfrm>
            <a:off x="11924996" y="521821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387" name="TextBox 387"/>
          <p:cNvSpPr txBox="1"/>
          <p:nvPr/>
        </p:nvSpPr>
        <p:spPr>
          <a:xfrm>
            <a:off x="11924996" y="547231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388" name="TextBox 388"/>
          <p:cNvSpPr txBox="1"/>
          <p:nvPr/>
        </p:nvSpPr>
        <p:spPr>
          <a:xfrm>
            <a:off x="11924996" y="572641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389" name="TextBox 389"/>
          <p:cNvSpPr txBox="1"/>
          <p:nvPr/>
        </p:nvSpPr>
        <p:spPr>
          <a:xfrm>
            <a:off x="11924996" y="598051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390" name="TextBox 390"/>
          <p:cNvSpPr txBox="1"/>
          <p:nvPr/>
        </p:nvSpPr>
        <p:spPr>
          <a:xfrm>
            <a:off x="11924996" y="623462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391" name="TextBox 391"/>
          <p:cNvSpPr txBox="1"/>
          <p:nvPr/>
        </p:nvSpPr>
        <p:spPr>
          <a:xfrm>
            <a:off x="11924996" y="648872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392" name="TextBox 392"/>
          <p:cNvSpPr txBox="1"/>
          <p:nvPr/>
        </p:nvSpPr>
        <p:spPr>
          <a:xfrm>
            <a:off x="11924996" y="6742821"/>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393" name="TextBox 393"/>
          <p:cNvSpPr txBox="1"/>
          <p:nvPr/>
        </p:nvSpPr>
        <p:spPr>
          <a:xfrm>
            <a:off x="11924996" y="699692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394" name="TextBox 394"/>
          <p:cNvSpPr txBox="1"/>
          <p:nvPr/>
        </p:nvSpPr>
        <p:spPr>
          <a:xfrm>
            <a:off x="11924996" y="725102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395" name="TextBox 395"/>
          <p:cNvSpPr txBox="1"/>
          <p:nvPr/>
        </p:nvSpPr>
        <p:spPr>
          <a:xfrm>
            <a:off x="11924996" y="750512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396" name="TextBox 396"/>
          <p:cNvSpPr txBox="1"/>
          <p:nvPr/>
        </p:nvSpPr>
        <p:spPr>
          <a:xfrm>
            <a:off x="11924996" y="775922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397" name="TextBox 397"/>
          <p:cNvSpPr txBox="1"/>
          <p:nvPr/>
        </p:nvSpPr>
        <p:spPr>
          <a:xfrm>
            <a:off x="11924996" y="801332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398" name="TextBox 398"/>
          <p:cNvSpPr txBox="1"/>
          <p:nvPr/>
        </p:nvSpPr>
        <p:spPr>
          <a:xfrm>
            <a:off x="11924996" y="826742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399" name="TextBox 399"/>
          <p:cNvSpPr txBox="1"/>
          <p:nvPr/>
        </p:nvSpPr>
        <p:spPr>
          <a:xfrm>
            <a:off x="11924996" y="852153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400" name="TextBox 400"/>
          <p:cNvSpPr txBox="1"/>
          <p:nvPr/>
        </p:nvSpPr>
        <p:spPr>
          <a:xfrm>
            <a:off x="11924996" y="877562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401" name="TextBox 401"/>
          <p:cNvSpPr txBox="1"/>
          <p:nvPr/>
        </p:nvSpPr>
        <p:spPr>
          <a:xfrm>
            <a:off x="11924996" y="902973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402" name="TextBox 402"/>
          <p:cNvSpPr txBox="1"/>
          <p:nvPr/>
        </p:nvSpPr>
        <p:spPr>
          <a:xfrm>
            <a:off x="11924996" y="92838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403" name="TextBox 403"/>
          <p:cNvSpPr txBox="1"/>
          <p:nvPr/>
        </p:nvSpPr>
        <p:spPr>
          <a:xfrm>
            <a:off x="12702116" y="16655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404" name="TextBox 404"/>
          <p:cNvSpPr txBox="1"/>
          <p:nvPr/>
        </p:nvSpPr>
        <p:spPr>
          <a:xfrm>
            <a:off x="12702116" y="19196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405" name="TextBox 405"/>
          <p:cNvSpPr txBox="1"/>
          <p:nvPr/>
        </p:nvSpPr>
        <p:spPr>
          <a:xfrm>
            <a:off x="12702116" y="217373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406" name="TextBox 406"/>
          <p:cNvSpPr txBox="1"/>
          <p:nvPr/>
        </p:nvSpPr>
        <p:spPr>
          <a:xfrm>
            <a:off x="12702116" y="242784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407" name="TextBox 407"/>
          <p:cNvSpPr txBox="1"/>
          <p:nvPr/>
        </p:nvSpPr>
        <p:spPr>
          <a:xfrm>
            <a:off x="12702116" y="268194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408" name="TextBox 408"/>
          <p:cNvSpPr txBox="1"/>
          <p:nvPr/>
        </p:nvSpPr>
        <p:spPr>
          <a:xfrm>
            <a:off x="12702116" y="293604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409" name="TextBox 409"/>
          <p:cNvSpPr txBox="1"/>
          <p:nvPr/>
        </p:nvSpPr>
        <p:spPr>
          <a:xfrm>
            <a:off x="12702116" y="319014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410" name="TextBox 410"/>
          <p:cNvSpPr txBox="1"/>
          <p:nvPr/>
        </p:nvSpPr>
        <p:spPr>
          <a:xfrm>
            <a:off x="12702116" y="344424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411" name="TextBox 411"/>
          <p:cNvSpPr txBox="1"/>
          <p:nvPr/>
        </p:nvSpPr>
        <p:spPr>
          <a:xfrm>
            <a:off x="12702116" y="369834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412" name="TextBox 412"/>
          <p:cNvSpPr txBox="1"/>
          <p:nvPr/>
        </p:nvSpPr>
        <p:spPr>
          <a:xfrm>
            <a:off x="12702116" y="395244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413" name="TextBox 413"/>
          <p:cNvSpPr txBox="1"/>
          <p:nvPr/>
        </p:nvSpPr>
        <p:spPr>
          <a:xfrm>
            <a:off x="12702116" y="420655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414" name="TextBox 414"/>
          <p:cNvSpPr txBox="1"/>
          <p:nvPr/>
        </p:nvSpPr>
        <p:spPr>
          <a:xfrm>
            <a:off x="12702116" y="496885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415" name="TextBox 415"/>
          <p:cNvSpPr txBox="1"/>
          <p:nvPr/>
        </p:nvSpPr>
        <p:spPr>
          <a:xfrm>
            <a:off x="12702116" y="522295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416" name="TextBox 416"/>
          <p:cNvSpPr txBox="1"/>
          <p:nvPr/>
        </p:nvSpPr>
        <p:spPr>
          <a:xfrm>
            <a:off x="12702116" y="5477056"/>
            <a:ext cx="265597"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APRIL</a:t>
            </a:r>
          </a:p>
        </p:txBody>
      </p:sp>
      <p:sp>
        <p:nvSpPr>
          <p:cNvPr id="417" name="TextBox 417"/>
          <p:cNvSpPr txBox="1"/>
          <p:nvPr/>
        </p:nvSpPr>
        <p:spPr>
          <a:xfrm>
            <a:off x="12702116" y="573115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418" name="TextBox 418"/>
          <p:cNvSpPr txBox="1"/>
          <p:nvPr/>
        </p:nvSpPr>
        <p:spPr>
          <a:xfrm>
            <a:off x="12702116" y="598525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419" name="TextBox 419"/>
          <p:cNvSpPr txBox="1"/>
          <p:nvPr/>
        </p:nvSpPr>
        <p:spPr>
          <a:xfrm>
            <a:off x="12702116" y="623935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420" name="TextBox 420"/>
          <p:cNvSpPr txBox="1"/>
          <p:nvPr/>
        </p:nvSpPr>
        <p:spPr>
          <a:xfrm>
            <a:off x="12702116" y="649346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421" name="TextBox 421"/>
          <p:cNvSpPr txBox="1"/>
          <p:nvPr/>
        </p:nvSpPr>
        <p:spPr>
          <a:xfrm>
            <a:off x="12702116" y="674756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422" name="TextBox 422"/>
          <p:cNvSpPr txBox="1"/>
          <p:nvPr/>
        </p:nvSpPr>
        <p:spPr>
          <a:xfrm>
            <a:off x="12702116" y="700166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423" name="TextBox 423"/>
          <p:cNvSpPr txBox="1"/>
          <p:nvPr/>
        </p:nvSpPr>
        <p:spPr>
          <a:xfrm>
            <a:off x="12702116" y="725576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424" name="TextBox 424"/>
          <p:cNvSpPr txBox="1"/>
          <p:nvPr/>
        </p:nvSpPr>
        <p:spPr>
          <a:xfrm>
            <a:off x="12702116" y="750986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425" name="TextBox 425"/>
          <p:cNvSpPr txBox="1"/>
          <p:nvPr/>
        </p:nvSpPr>
        <p:spPr>
          <a:xfrm>
            <a:off x="12702116" y="776396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426" name="TextBox 426"/>
          <p:cNvSpPr txBox="1"/>
          <p:nvPr/>
        </p:nvSpPr>
        <p:spPr>
          <a:xfrm>
            <a:off x="12702116" y="801806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427" name="TextBox 427"/>
          <p:cNvSpPr txBox="1"/>
          <p:nvPr/>
        </p:nvSpPr>
        <p:spPr>
          <a:xfrm>
            <a:off x="12702116" y="827216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428" name="TextBox 428"/>
          <p:cNvSpPr txBox="1"/>
          <p:nvPr/>
        </p:nvSpPr>
        <p:spPr>
          <a:xfrm>
            <a:off x="12702116" y="852627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429" name="TextBox 429"/>
          <p:cNvSpPr txBox="1"/>
          <p:nvPr/>
        </p:nvSpPr>
        <p:spPr>
          <a:xfrm>
            <a:off x="12702116" y="878036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430" name="TextBox 430"/>
          <p:cNvSpPr txBox="1"/>
          <p:nvPr/>
        </p:nvSpPr>
        <p:spPr>
          <a:xfrm>
            <a:off x="12702116" y="903447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431" name="TextBox 431"/>
          <p:cNvSpPr txBox="1"/>
          <p:nvPr/>
        </p:nvSpPr>
        <p:spPr>
          <a:xfrm>
            <a:off x="12702116" y="928857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432" name="TextBox 432"/>
          <p:cNvSpPr txBox="1"/>
          <p:nvPr/>
        </p:nvSpPr>
        <p:spPr>
          <a:xfrm>
            <a:off x="13483113" y="166079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433" name="TextBox 433"/>
          <p:cNvSpPr txBox="1"/>
          <p:nvPr/>
        </p:nvSpPr>
        <p:spPr>
          <a:xfrm>
            <a:off x="13483113" y="191490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434" name="TextBox 434"/>
          <p:cNvSpPr txBox="1"/>
          <p:nvPr/>
        </p:nvSpPr>
        <p:spPr>
          <a:xfrm>
            <a:off x="13483113" y="216900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435" name="TextBox 435"/>
          <p:cNvSpPr txBox="1"/>
          <p:nvPr/>
        </p:nvSpPr>
        <p:spPr>
          <a:xfrm>
            <a:off x="13483113" y="242310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436" name="TextBox 436"/>
          <p:cNvSpPr txBox="1"/>
          <p:nvPr/>
        </p:nvSpPr>
        <p:spPr>
          <a:xfrm>
            <a:off x="13483113" y="267720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437" name="TextBox 437"/>
          <p:cNvSpPr txBox="1"/>
          <p:nvPr/>
        </p:nvSpPr>
        <p:spPr>
          <a:xfrm>
            <a:off x="13483113" y="293130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438" name="TextBox 438"/>
          <p:cNvSpPr txBox="1"/>
          <p:nvPr/>
        </p:nvSpPr>
        <p:spPr>
          <a:xfrm>
            <a:off x="13483113" y="318540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439" name="TextBox 439"/>
          <p:cNvSpPr txBox="1"/>
          <p:nvPr/>
        </p:nvSpPr>
        <p:spPr>
          <a:xfrm>
            <a:off x="13483113" y="343950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440" name="TextBox 440"/>
          <p:cNvSpPr txBox="1"/>
          <p:nvPr/>
        </p:nvSpPr>
        <p:spPr>
          <a:xfrm>
            <a:off x="13483113" y="369361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441" name="TextBox 441"/>
          <p:cNvSpPr txBox="1"/>
          <p:nvPr/>
        </p:nvSpPr>
        <p:spPr>
          <a:xfrm>
            <a:off x="13483113" y="394771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442" name="TextBox 442"/>
          <p:cNvSpPr txBox="1"/>
          <p:nvPr/>
        </p:nvSpPr>
        <p:spPr>
          <a:xfrm>
            <a:off x="13483113" y="420181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443" name="TextBox 443"/>
          <p:cNvSpPr txBox="1"/>
          <p:nvPr/>
        </p:nvSpPr>
        <p:spPr>
          <a:xfrm>
            <a:off x="13483113" y="445591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444" name="TextBox 444"/>
          <p:cNvSpPr txBox="1"/>
          <p:nvPr/>
        </p:nvSpPr>
        <p:spPr>
          <a:xfrm>
            <a:off x="13483113" y="496411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445" name="TextBox 445"/>
          <p:cNvSpPr txBox="1"/>
          <p:nvPr/>
        </p:nvSpPr>
        <p:spPr>
          <a:xfrm>
            <a:off x="13483113" y="521821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446" name="TextBox 446"/>
          <p:cNvSpPr txBox="1"/>
          <p:nvPr/>
        </p:nvSpPr>
        <p:spPr>
          <a:xfrm>
            <a:off x="13483113" y="5472321"/>
            <a:ext cx="220260"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MAY</a:t>
            </a:r>
          </a:p>
        </p:txBody>
      </p:sp>
      <p:sp>
        <p:nvSpPr>
          <p:cNvPr id="447" name="TextBox 447"/>
          <p:cNvSpPr txBox="1"/>
          <p:nvPr/>
        </p:nvSpPr>
        <p:spPr>
          <a:xfrm>
            <a:off x="13483113" y="572641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448" name="TextBox 448"/>
          <p:cNvSpPr txBox="1"/>
          <p:nvPr/>
        </p:nvSpPr>
        <p:spPr>
          <a:xfrm>
            <a:off x="13483113" y="598052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449" name="TextBox 449"/>
          <p:cNvSpPr txBox="1"/>
          <p:nvPr/>
        </p:nvSpPr>
        <p:spPr>
          <a:xfrm>
            <a:off x="13483113" y="623462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450" name="TextBox 450"/>
          <p:cNvSpPr txBox="1"/>
          <p:nvPr/>
        </p:nvSpPr>
        <p:spPr>
          <a:xfrm>
            <a:off x="13483113" y="648872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451" name="TextBox 451"/>
          <p:cNvSpPr txBox="1"/>
          <p:nvPr/>
        </p:nvSpPr>
        <p:spPr>
          <a:xfrm>
            <a:off x="13483113" y="674282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452" name="TextBox 452"/>
          <p:cNvSpPr txBox="1"/>
          <p:nvPr/>
        </p:nvSpPr>
        <p:spPr>
          <a:xfrm>
            <a:off x="13483113" y="6996924"/>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453" name="TextBox 453"/>
          <p:cNvSpPr txBox="1"/>
          <p:nvPr/>
        </p:nvSpPr>
        <p:spPr>
          <a:xfrm>
            <a:off x="13483113" y="725102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454" name="TextBox 454"/>
          <p:cNvSpPr txBox="1"/>
          <p:nvPr/>
        </p:nvSpPr>
        <p:spPr>
          <a:xfrm>
            <a:off x="13483113" y="750512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455" name="TextBox 455"/>
          <p:cNvSpPr txBox="1"/>
          <p:nvPr/>
        </p:nvSpPr>
        <p:spPr>
          <a:xfrm>
            <a:off x="13483113" y="7759227"/>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456" name="TextBox 456"/>
          <p:cNvSpPr txBox="1"/>
          <p:nvPr/>
        </p:nvSpPr>
        <p:spPr>
          <a:xfrm>
            <a:off x="13483113" y="8013330"/>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457" name="TextBox 457"/>
          <p:cNvSpPr txBox="1"/>
          <p:nvPr/>
        </p:nvSpPr>
        <p:spPr>
          <a:xfrm>
            <a:off x="13483113" y="826743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458" name="TextBox 458"/>
          <p:cNvSpPr txBox="1"/>
          <p:nvPr/>
        </p:nvSpPr>
        <p:spPr>
          <a:xfrm>
            <a:off x="13483113" y="852153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459" name="TextBox 459"/>
          <p:cNvSpPr txBox="1"/>
          <p:nvPr/>
        </p:nvSpPr>
        <p:spPr>
          <a:xfrm>
            <a:off x="13483113" y="87756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
        <p:nvSpPr>
          <p:cNvPr id="460" name="TextBox 460"/>
          <p:cNvSpPr txBox="1"/>
          <p:nvPr/>
        </p:nvSpPr>
        <p:spPr>
          <a:xfrm>
            <a:off x="13483113" y="90297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15</a:t>
            </a:r>
          </a:p>
        </p:txBody>
      </p:sp>
      <p:sp>
        <p:nvSpPr>
          <p:cNvPr id="461" name="TextBox 461"/>
          <p:cNvSpPr txBox="1"/>
          <p:nvPr/>
        </p:nvSpPr>
        <p:spPr>
          <a:xfrm>
            <a:off x="13483113" y="92838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16</a:t>
            </a:r>
          </a:p>
        </p:txBody>
      </p:sp>
      <p:sp>
        <p:nvSpPr>
          <p:cNvPr id="462" name="TextBox 462"/>
          <p:cNvSpPr txBox="1"/>
          <p:nvPr/>
        </p:nvSpPr>
        <p:spPr>
          <a:xfrm>
            <a:off x="14266172" y="166079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17</a:t>
            </a:r>
          </a:p>
        </p:txBody>
      </p:sp>
      <p:sp>
        <p:nvSpPr>
          <p:cNvPr id="463" name="TextBox 463"/>
          <p:cNvSpPr txBox="1"/>
          <p:nvPr/>
        </p:nvSpPr>
        <p:spPr>
          <a:xfrm>
            <a:off x="14266172" y="191490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18</a:t>
            </a:r>
          </a:p>
        </p:txBody>
      </p:sp>
      <p:sp>
        <p:nvSpPr>
          <p:cNvPr id="464" name="TextBox 464"/>
          <p:cNvSpPr txBox="1"/>
          <p:nvPr/>
        </p:nvSpPr>
        <p:spPr>
          <a:xfrm>
            <a:off x="14266172" y="216900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19</a:t>
            </a:r>
          </a:p>
        </p:txBody>
      </p:sp>
      <p:sp>
        <p:nvSpPr>
          <p:cNvPr id="465" name="TextBox 465"/>
          <p:cNvSpPr txBox="1"/>
          <p:nvPr/>
        </p:nvSpPr>
        <p:spPr>
          <a:xfrm>
            <a:off x="14266172" y="242310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20</a:t>
            </a:r>
          </a:p>
        </p:txBody>
      </p:sp>
      <p:sp>
        <p:nvSpPr>
          <p:cNvPr id="466" name="TextBox 466"/>
          <p:cNvSpPr txBox="1"/>
          <p:nvPr/>
        </p:nvSpPr>
        <p:spPr>
          <a:xfrm>
            <a:off x="14266172" y="267720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21</a:t>
            </a:r>
          </a:p>
        </p:txBody>
      </p:sp>
      <p:sp>
        <p:nvSpPr>
          <p:cNvPr id="467" name="TextBox 467"/>
          <p:cNvSpPr txBox="1"/>
          <p:nvPr/>
        </p:nvSpPr>
        <p:spPr>
          <a:xfrm>
            <a:off x="14266172" y="2931308"/>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22</a:t>
            </a:r>
          </a:p>
        </p:txBody>
      </p:sp>
      <p:sp>
        <p:nvSpPr>
          <p:cNvPr id="468" name="TextBox 468"/>
          <p:cNvSpPr txBox="1"/>
          <p:nvPr/>
        </p:nvSpPr>
        <p:spPr>
          <a:xfrm>
            <a:off x="14266172" y="318541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23</a:t>
            </a:r>
          </a:p>
        </p:txBody>
      </p:sp>
      <p:sp>
        <p:nvSpPr>
          <p:cNvPr id="469" name="TextBox 469"/>
          <p:cNvSpPr txBox="1"/>
          <p:nvPr/>
        </p:nvSpPr>
        <p:spPr>
          <a:xfrm>
            <a:off x="14266172" y="343950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24</a:t>
            </a:r>
          </a:p>
        </p:txBody>
      </p:sp>
      <p:sp>
        <p:nvSpPr>
          <p:cNvPr id="470" name="TextBox 470"/>
          <p:cNvSpPr txBox="1"/>
          <p:nvPr/>
        </p:nvSpPr>
        <p:spPr>
          <a:xfrm>
            <a:off x="14266172" y="369361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25</a:t>
            </a:r>
          </a:p>
        </p:txBody>
      </p:sp>
      <p:sp>
        <p:nvSpPr>
          <p:cNvPr id="471" name="TextBox 471"/>
          <p:cNvSpPr txBox="1"/>
          <p:nvPr/>
        </p:nvSpPr>
        <p:spPr>
          <a:xfrm>
            <a:off x="14266172" y="394771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26</a:t>
            </a:r>
          </a:p>
        </p:txBody>
      </p:sp>
      <p:sp>
        <p:nvSpPr>
          <p:cNvPr id="472" name="TextBox 472"/>
          <p:cNvSpPr txBox="1"/>
          <p:nvPr/>
        </p:nvSpPr>
        <p:spPr>
          <a:xfrm>
            <a:off x="14266172" y="4201812"/>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27</a:t>
            </a:r>
          </a:p>
        </p:txBody>
      </p:sp>
      <p:sp>
        <p:nvSpPr>
          <p:cNvPr id="473" name="TextBox 473"/>
          <p:cNvSpPr txBox="1"/>
          <p:nvPr/>
        </p:nvSpPr>
        <p:spPr>
          <a:xfrm>
            <a:off x="14266172" y="496411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28</a:t>
            </a:r>
          </a:p>
        </p:txBody>
      </p:sp>
      <p:sp>
        <p:nvSpPr>
          <p:cNvPr id="474" name="TextBox 474"/>
          <p:cNvSpPr txBox="1"/>
          <p:nvPr/>
        </p:nvSpPr>
        <p:spPr>
          <a:xfrm>
            <a:off x="14266172" y="521821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29</a:t>
            </a:r>
          </a:p>
        </p:txBody>
      </p:sp>
      <p:sp>
        <p:nvSpPr>
          <p:cNvPr id="475" name="TextBox 475"/>
          <p:cNvSpPr txBox="1"/>
          <p:nvPr/>
        </p:nvSpPr>
        <p:spPr>
          <a:xfrm>
            <a:off x="14266172" y="5472321"/>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30</a:t>
            </a:r>
          </a:p>
        </p:txBody>
      </p:sp>
      <p:sp>
        <p:nvSpPr>
          <p:cNvPr id="476" name="TextBox 476"/>
          <p:cNvSpPr txBox="1"/>
          <p:nvPr/>
        </p:nvSpPr>
        <p:spPr>
          <a:xfrm>
            <a:off x="14266172" y="572641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31</a:t>
            </a:r>
          </a:p>
        </p:txBody>
      </p:sp>
      <p:sp>
        <p:nvSpPr>
          <p:cNvPr id="477" name="TextBox 477"/>
          <p:cNvSpPr txBox="1"/>
          <p:nvPr/>
        </p:nvSpPr>
        <p:spPr>
          <a:xfrm>
            <a:off x="14266172" y="5980522"/>
            <a:ext cx="245128"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 JUNE</a:t>
            </a:r>
          </a:p>
        </p:txBody>
      </p:sp>
      <p:sp>
        <p:nvSpPr>
          <p:cNvPr id="478" name="TextBox 478"/>
          <p:cNvSpPr txBox="1"/>
          <p:nvPr/>
        </p:nvSpPr>
        <p:spPr>
          <a:xfrm>
            <a:off x="14266172" y="6234625"/>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2</a:t>
            </a:r>
          </a:p>
        </p:txBody>
      </p:sp>
      <p:sp>
        <p:nvSpPr>
          <p:cNvPr id="479" name="TextBox 479"/>
          <p:cNvSpPr txBox="1"/>
          <p:nvPr/>
        </p:nvSpPr>
        <p:spPr>
          <a:xfrm>
            <a:off x="14266172" y="6488723"/>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3</a:t>
            </a:r>
          </a:p>
        </p:txBody>
      </p:sp>
      <p:sp>
        <p:nvSpPr>
          <p:cNvPr id="480" name="TextBox 480"/>
          <p:cNvSpPr txBox="1"/>
          <p:nvPr/>
        </p:nvSpPr>
        <p:spPr>
          <a:xfrm>
            <a:off x="14266172" y="6742826"/>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4</a:t>
            </a:r>
          </a:p>
        </p:txBody>
      </p:sp>
      <p:sp>
        <p:nvSpPr>
          <p:cNvPr id="481" name="TextBox 481"/>
          <p:cNvSpPr txBox="1"/>
          <p:nvPr/>
        </p:nvSpPr>
        <p:spPr>
          <a:xfrm>
            <a:off x="14266172" y="6996928"/>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5</a:t>
            </a:r>
          </a:p>
        </p:txBody>
      </p:sp>
      <p:sp>
        <p:nvSpPr>
          <p:cNvPr id="482" name="TextBox 482"/>
          <p:cNvSpPr txBox="1"/>
          <p:nvPr/>
        </p:nvSpPr>
        <p:spPr>
          <a:xfrm>
            <a:off x="14266172" y="7251027"/>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6</a:t>
            </a:r>
          </a:p>
        </p:txBody>
      </p:sp>
      <p:sp>
        <p:nvSpPr>
          <p:cNvPr id="483" name="TextBox 483"/>
          <p:cNvSpPr txBox="1"/>
          <p:nvPr/>
        </p:nvSpPr>
        <p:spPr>
          <a:xfrm>
            <a:off x="14266172" y="7505129"/>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7</a:t>
            </a:r>
          </a:p>
        </p:txBody>
      </p:sp>
      <p:sp>
        <p:nvSpPr>
          <p:cNvPr id="484" name="TextBox 484"/>
          <p:cNvSpPr txBox="1"/>
          <p:nvPr/>
        </p:nvSpPr>
        <p:spPr>
          <a:xfrm>
            <a:off x="14266172" y="7759232"/>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8</a:t>
            </a:r>
          </a:p>
        </p:txBody>
      </p:sp>
      <p:sp>
        <p:nvSpPr>
          <p:cNvPr id="485" name="TextBox 485"/>
          <p:cNvSpPr txBox="1"/>
          <p:nvPr/>
        </p:nvSpPr>
        <p:spPr>
          <a:xfrm>
            <a:off x="14266172" y="8013330"/>
            <a:ext cx="46126"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9</a:t>
            </a:r>
          </a:p>
        </p:txBody>
      </p:sp>
      <p:sp>
        <p:nvSpPr>
          <p:cNvPr id="486" name="TextBox 486"/>
          <p:cNvSpPr txBox="1"/>
          <p:nvPr/>
        </p:nvSpPr>
        <p:spPr>
          <a:xfrm>
            <a:off x="14266172" y="8267433"/>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10</a:t>
            </a:r>
          </a:p>
        </p:txBody>
      </p:sp>
      <p:sp>
        <p:nvSpPr>
          <p:cNvPr id="487" name="TextBox 487"/>
          <p:cNvSpPr txBox="1"/>
          <p:nvPr/>
        </p:nvSpPr>
        <p:spPr>
          <a:xfrm>
            <a:off x="14266172" y="8521535"/>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11</a:t>
            </a:r>
          </a:p>
        </p:txBody>
      </p:sp>
      <p:sp>
        <p:nvSpPr>
          <p:cNvPr id="488" name="TextBox 488"/>
          <p:cNvSpPr txBox="1"/>
          <p:nvPr/>
        </p:nvSpPr>
        <p:spPr>
          <a:xfrm>
            <a:off x="14266172" y="8775634"/>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12</a:t>
            </a:r>
          </a:p>
        </p:txBody>
      </p:sp>
      <p:sp>
        <p:nvSpPr>
          <p:cNvPr id="489" name="TextBox 489"/>
          <p:cNvSpPr txBox="1"/>
          <p:nvPr/>
        </p:nvSpPr>
        <p:spPr>
          <a:xfrm>
            <a:off x="14266172" y="9029736"/>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13</a:t>
            </a:r>
          </a:p>
        </p:txBody>
      </p:sp>
      <p:sp>
        <p:nvSpPr>
          <p:cNvPr id="490" name="TextBox 490"/>
          <p:cNvSpPr txBox="1"/>
          <p:nvPr/>
        </p:nvSpPr>
        <p:spPr>
          <a:xfrm>
            <a:off x="14266172" y="9283839"/>
            <a:ext cx="92252" cy="192664"/>
          </a:xfrm>
          <a:prstGeom prst="rect">
            <a:avLst/>
          </a:prstGeom>
        </p:spPr>
        <p:txBody>
          <a:bodyPr lIns="0" tIns="0" rIns="0" bIns="0" rtlCol="0" anchor="t">
            <a:spAutoFit/>
          </a:bodyPr>
          <a:lstStyle/>
          <a:p>
            <a:pPr algn="l">
              <a:lnSpc>
                <a:spcPts val="1695"/>
              </a:lnSpc>
            </a:pPr>
            <a:r>
              <a:rPr lang="en-US" sz="678" b="1" spc="23">
                <a:solidFill>
                  <a:srgbClr val="58585A"/>
                </a:solidFill>
                <a:latin typeface="Open Sans Condensed Bold"/>
                <a:ea typeface="Open Sans Condensed Bold"/>
                <a:cs typeface="Open Sans Condensed Bold"/>
                <a:sym typeface="Open Sans Condensed Bold"/>
              </a:rPr>
              <a:t>14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08539" y="710500"/>
            <a:ext cx="4499015" cy="8886943"/>
          </a:xfrm>
          <a:custGeom>
            <a:avLst/>
            <a:gdLst/>
            <a:ahLst/>
            <a:cxnLst/>
            <a:rect l="l" t="t" r="r" b="b"/>
            <a:pathLst>
              <a:path w="4499015" h="8886943">
                <a:moveTo>
                  <a:pt x="0" y="0"/>
                </a:moveTo>
                <a:lnTo>
                  <a:pt x="4499015" y="0"/>
                </a:lnTo>
                <a:lnTo>
                  <a:pt x="4499015" y="8886943"/>
                </a:lnTo>
                <a:lnTo>
                  <a:pt x="0" y="8886943"/>
                </a:lnTo>
                <a:lnTo>
                  <a:pt x="0" y="0"/>
                </a:lnTo>
                <a:close/>
              </a:path>
            </a:pathLst>
          </a:custGeom>
          <a:blipFill>
            <a:blip r:embed="rId2"/>
            <a:stretch>
              <a:fillRect/>
            </a:stretch>
          </a:blipFill>
        </p:spPr>
        <p:txBody>
          <a:bodyPr/>
          <a:lstStyle/>
          <a:p>
            <a:endParaRPr lang="en-NZ"/>
          </a:p>
        </p:txBody>
      </p:sp>
      <p:sp>
        <p:nvSpPr>
          <p:cNvPr id="3" name="Freeform 3"/>
          <p:cNvSpPr/>
          <p:nvPr/>
        </p:nvSpPr>
        <p:spPr>
          <a:xfrm>
            <a:off x="1024598" y="689557"/>
            <a:ext cx="4509617" cy="8907886"/>
          </a:xfrm>
          <a:custGeom>
            <a:avLst/>
            <a:gdLst/>
            <a:ahLst/>
            <a:cxnLst/>
            <a:rect l="l" t="t" r="r" b="b"/>
            <a:pathLst>
              <a:path w="4509617" h="8907886">
                <a:moveTo>
                  <a:pt x="0" y="0"/>
                </a:moveTo>
                <a:lnTo>
                  <a:pt x="4509617" y="0"/>
                </a:lnTo>
                <a:lnTo>
                  <a:pt x="4509617" y="8907886"/>
                </a:lnTo>
                <a:lnTo>
                  <a:pt x="0" y="8907886"/>
                </a:lnTo>
                <a:lnTo>
                  <a:pt x="0" y="0"/>
                </a:lnTo>
                <a:close/>
              </a:path>
            </a:pathLst>
          </a:custGeom>
          <a:blipFill>
            <a:blip r:embed="rId3"/>
            <a:stretch>
              <a:fillRect/>
            </a:stretch>
          </a:blipFill>
        </p:spPr>
        <p:txBody>
          <a:bodyPr/>
          <a:lstStyle/>
          <a:p>
            <a:endParaRPr lang="en-NZ"/>
          </a:p>
        </p:txBody>
      </p:sp>
      <p:sp>
        <p:nvSpPr>
          <p:cNvPr id="4" name="Freeform 4"/>
          <p:cNvSpPr/>
          <p:nvPr/>
        </p:nvSpPr>
        <p:spPr>
          <a:xfrm>
            <a:off x="12981878" y="689557"/>
            <a:ext cx="4277422" cy="8907886"/>
          </a:xfrm>
          <a:custGeom>
            <a:avLst/>
            <a:gdLst/>
            <a:ahLst/>
            <a:cxnLst/>
            <a:rect l="l" t="t" r="r" b="b"/>
            <a:pathLst>
              <a:path w="4277422" h="8907886">
                <a:moveTo>
                  <a:pt x="0" y="0"/>
                </a:moveTo>
                <a:lnTo>
                  <a:pt x="4277422" y="0"/>
                </a:lnTo>
                <a:lnTo>
                  <a:pt x="4277422" y="8907886"/>
                </a:lnTo>
                <a:lnTo>
                  <a:pt x="0" y="8907886"/>
                </a:lnTo>
                <a:lnTo>
                  <a:pt x="0" y="0"/>
                </a:lnTo>
                <a:close/>
              </a:path>
            </a:pathLst>
          </a:custGeom>
          <a:blipFill>
            <a:blip r:embed="rId4"/>
            <a:stretch>
              <a:fillRect t="-4104"/>
            </a:stretch>
          </a:blipFill>
        </p:spPr>
        <p:txBody>
          <a:bodyPr/>
          <a:lstStyle/>
          <a:p>
            <a:endParaRPr lang="en-N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79593"/>
            <a:ext cx="5246896" cy="9327814"/>
          </a:xfrm>
          <a:custGeom>
            <a:avLst/>
            <a:gdLst/>
            <a:ahLst/>
            <a:cxnLst/>
            <a:rect l="l" t="t" r="r" b="b"/>
            <a:pathLst>
              <a:path w="5246896" h="9327814">
                <a:moveTo>
                  <a:pt x="0" y="0"/>
                </a:moveTo>
                <a:lnTo>
                  <a:pt x="5246896" y="0"/>
                </a:lnTo>
                <a:lnTo>
                  <a:pt x="5246896" y="9327814"/>
                </a:lnTo>
                <a:lnTo>
                  <a:pt x="0" y="9327814"/>
                </a:lnTo>
                <a:lnTo>
                  <a:pt x="0" y="0"/>
                </a:lnTo>
                <a:close/>
              </a:path>
            </a:pathLst>
          </a:custGeom>
          <a:blipFill>
            <a:blip r:embed="rId2"/>
            <a:stretch>
              <a:fillRect/>
            </a:stretch>
          </a:blipFill>
        </p:spPr>
        <p:txBody>
          <a:bodyPr/>
          <a:lstStyle/>
          <a:p>
            <a:endParaRPr lang="en-NZ"/>
          </a:p>
        </p:txBody>
      </p:sp>
      <p:sp>
        <p:nvSpPr>
          <p:cNvPr id="3" name="Freeform 3"/>
          <p:cNvSpPr/>
          <p:nvPr/>
        </p:nvSpPr>
        <p:spPr>
          <a:xfrm>
            <a:off x="7272013" y="479593"/>
            <a:ext cx="4722206" cy="9327814"/>
          </a:xfrm>
          <a:custGeom>
            <a:avLst/>
            <a:gdLst/>
            <a:ahLst/>
            <a:cxnLst/>
            <a:rect l="l" t="t" r="r" b="b"/>
            <a:pathLst>
              <a:path w="4722206" h="9327814">
                <a:moveTo>
                  <a:pt x="0" y="0"/>
                </a:moveTo>
                <a:lnTo>
                  <a:pt x="4722206" y="0"/>
                </a:lnTo>
                <a:lnTo>
                  <a:pt x="4722206" y="9327814"/>
                </a:lnTo>
                <a:lnTo>
                  <a:pt x="0" y="9327814"/>
                </a:lnTo>
                <a:lnTo>
                  <a:pt x="0" y="0"/>
                </a:lnTo>
                <a:close/>
              </a:path>
            </a:pathLst>
          </a:custGeom>
          <a:blipFill>
            <a:blip r:embed="rId3"/>
            <a:stretch>
              <a:fillRect/>
            </a:stretch>
          </a:blipFill>
        </p:spPr>
        <p:txBody>
          <a:bodyPr/>
          <a:lstStyle/>
          <a:p>
            <a:endParaRPr lang="en-NZ"/>
          </a:p>
        </p:txBody>
      </p:sp>
      <p:sp>
        <p:nvSpPr>
          <p:cNvPr id="4" name="Freeform 4"/>
          <p:cNvSpPr/>
          <p:nvPr/>
        </p:nvSpPr>
        <p:spPr>
          <a:xfrm>
            <a:off x="12990637" y="479593"/>
            <a:ext cx="4792165" cy="9327814"/>
          </a:xfrm>
          <a:custGeom>
            <a:avLst/>
            <a:gdLst/>
            <a:ahLst/>
            <a:cxnLst/>
            <a:rect l="l" t="t" r="r" b="b"/>
            <a:pathLst>
              <a:path w="4792165" h="9327814">
                <a:moveTo>
                  <a:pt x="0" y="0"/>
                </a:moveTo>
                <a:lnTo>
                  <a:pt x="4792165" y="0"/>
                </a:lnTo>
                <a:lnTo>
                  <a:pt x="4792165" y="9327814"/>
                </a:lnTo>
                <a:lnTo>
                  <a:pt x="0" y="9327814"/>
                </a:lnTo>
                <a:lnTo>
                  <a:pt x="0" y="0"/>
                </a:lnTo>
                <a:close/>
              </a:path>
            </a:pathLst>
          </a:custGeom>
          <a:blipFill>
            <a:blip r:embed="rId4"/>
            <a:stretch>
              <a:fillRect/>
            </a:stretch>
          </a:blipFill>
        </p:spPr>
        <p:txBody>
          <a:bodyPr/>
          <a:lstStyle/>
          <a:p>
            <a:endParaRPr lang="en-N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3081" y="834284"/>
            <a:ext cx="4150598" cy="8618432"/>
          </a:xfrm>
          <a:custGeom>
            <a:avLst/>
            <a:gdLst/>
            <a:ahLst/>
            <a:cxnLst/>
            <a:rect l="l" t="t" r="r" b="b"/>
            <a:pathLst>
              <a:path w="4150598" h="8618432">
                <a:moveTo>
                  <a:pt x="0" y="0"/>
                </a:moveTo>
                <a:lnTo>
                  <a:pt x="4150598" y="0"/>
                </a:lnTo>
                <a:lnTo>
                  <a:pt x="4150598" y="8618432"/>
                </a:lnTo>
                <a:lnTo>
                  <a:pt x="0" y="8618432"/>
                </a:lnTo>
                <a:lnTo>
                  <a:pt x="0" y="0"/>
                </a:lnTo>
                <a:close/>
              </a:path>
            </a:pathLst>
          </a:custGeom>
          <a:blipFill>
            <a:blip r:embed="rId2"/>
            <a:stretch>
              <a:fillRect t="-2205" b="-2205"/>
            </a:stretch>
          </a:blipFill>
        </p:spPr>
        <p:txBody>
          <a:bodyPr/>
          <a:lstStyle/>
          <a:p>
            <a:endParaRPr lang="en-NZ"/>
          </a:p>
        </p:txBody>
      </p:sp>
      <p:sp>
        <p:nvSpPr>
          <p:cNvPr id="3" name="Freeform 3"/>
          <p:cNvSpPr/>
          <p:nvPr/>
        </p:nvSpPr>
        <p:spPr>
          <a:xfrm>
            <a:off x="7156374" y="834284"/>
            <a:ext cx="3975252" cy="8618432"/>
          </a:xfrm>
          <a:custGeom>
            <a:avLst/>
            <a:gdLst/>
            <a:ahLst/>
            <a:cxnLst/>
            <a:rect l="l" t="t" r="r" b="b"/>
            <a:pathLst>
              <a:path w="3975252" h="8618432">
                <a:moveTo>
                  <a:pt x="0" y="0"/>
                </a:moveTo>
                <a:lnTo>
                  <a:pt x="3975252" y="0"/>
                </a:lnTo>
                <a:lnTo>
                  <a:pt x="3975252" y="8618432"/>
                </a:lnTo>
                <a:lnTo>
                  <a:pt x="0" y="8618432"/>
                </a:lnTo>
                <a:lnTo>
                  <a:pt x="0" y="0"/>
                </a:lnTo>
                <a:close/>
              </a:path>
            </a:pathLst>
          </a:custGeom>
          <a:blipFill>
            <a:blip r:embed="rId3"/>
            <a:stretch>
              <a:fillRect/>
            </a:stretch>
          </a:blipFill>
        </p:spPr>
        <p:txBody>
          <a:bodyPr/>
          <a:lstStyle/>
          <a:p>
            <a:endParaRPr lang="en-NZ"/>
          </a:p>
        </p:txBody>
      </p:sp>
      <p:sp>
        <p:nvSpPr>
          <p:cNvPr id="4" name="Freeform 4"/>
          <p:cNvSpPr/>
          <p:nvPr/>
        </p:nvSpPr>
        <p:spPr>
          <a:xfrm>
            <a:off x="12831878" y="834284"/>
            <a:ext cx="3975252" cy="8618432"/>
          </a:xfrm>
          <a:custGeom>
            <a:avLst/>
            <a:gdLst/>
            <a:ahLst/>
            <a:cxnLst/>
            <a:rect l="l" t="t" r="r" b="b"/>
            <a:pathLst>
              <a:path w="3975252" h="8618432">
                <a:moveTo>
                  <a:pt x="0" y="0"/>
                </a:moveTo>
                <a:lnTo>
                  <a:pt x="3975252" y="0"/>
                </a:lnTo>
                <a:lnTo>
                  <a:pt x="3975252" y="8618432"/>
                </a:lnTo>
                <a:lnTo>
                  <a:pt x="0" y="8618432"/>
                </a:lnTo>
                <a:lnTo>
                  <a:pt x="0" y="0"/>
                </a:lnTo>
                <a:close/>
              </a:path>
            </a:pathLst>
          </a:custGeom>
          <a:blipFill>
            <a:blip r:embed="rId4"/>
            <a:stretch>
              <a:fillRect/>
            </a:stretch>
          </a:blipFill>
        </p:spPr>
        <p:txBody>
          <a:bodyPr/>
          <a:lstStyle/>
          <a:p>
            <a:endParaRPr lang="en-N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99"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2"/>
            <a:stretch>
              <a:fillRect/>
            </a:stretch>
          </a:blipFill>
        </p:spPr>
        <p:txBody>
          <a:bodyPr/>
          <a:lstStyle/>
          <a:p>
            <a:endParaRPr lang="en-NZ"/>
          </a:p>
        </p:txBody>
      </p:sp>
      <p:sp>
        <p:nvSpPr>
          <p:cNvPr id="3" name="Freeform 3"/>
          <p:cNvSpPr/>
          <p:nvPr/>
        </p:nvSpPr>
        <p:spPr>
          <a:xfrm>
            <a:off x="6839712" y="1028700"/>
            <a:ext cx="4608576" cy="8229600"/>
          </a:xfrm>
          <a:custGeom>
            <a:avLst/>
            <a:gdLst/>
            <a:ahLst/>
            <a:cxnLst/>
            <a:rect l="l" t="t" r="r" b="b"/>
            <a:pathLst>
              <a:path w="4608576" h="8229600">
                <a:moveTo>
                  <a:pt x="0" y="0"/>
                </a:moveTo>
                <a:lnTo>
                  <a:pt x="4608576" y="0"/>
                </a:lnTo>
                <a:lnTo>
                  <a:pt x="4608576" y="8229600"/>
                </a:lnTo>
                <a:lnTo>
                  <a:pt x="0" y="8229600"/>
                </a:lnTo>
                <a:lnTo>
                  <a:pt x="0" y="0"/>
                </a:lnTo>
                <a:close/>
              </a:path>
            </a:pathLst>
          </a:custGeom>
          <a:blipFill>
            <a:blip r:embed="rId3"/>
            <a:stretch>
              <a:fillRect/>
            </a:stretch>
          </a:blipFill>
        </p:spPr>
        <p:txBody>
          <a:bodyPr/>
          <a:lstStyle/>
          <a:p>
            <a:endParaRPr lang="en-NZ"/>
          </a:p>
        </p:txBody>
      </p:sp>
      <p:sp>
        <p:nvSpPr>
          <p:cNvPr id="4" name="Freeform 4"/>
          <p:cNvSpPr/>
          <p:nvPr/>
        </p:nvSpPr>
        <p:spPr>
          <a:xfrm>
            <a:off x="12435979" y="1028700"/>
            <a:ext cx="4207383" cy="8229600"/>
          </a:xfrm>
          <a:custGeom>
            <a:avLst/>
            <a:gdLst/>
            <a:ahLst/>
            <a:cxnLst/>
            <a:rect l="l" t="t" r="r" b="b"/>
            <a:pathLst>
              <a:path w="4207383" h="8229600">
                <a:moveTo>
                  <a:pt x="0" y="0"/>
                </a:moveTo>
                <a:lnTo>
                  <a:pt x="4207383" y="0"/>
                </a:lnTo>
                <a:lnTo>
                  <a:pt x="4207383" y="8229600"/>
                </a:lnTo>
                <a:lnTo>
                  <a:pt x="0" y="8229600"/>
                </a:lnTo>
                <a:lnTo>
                  <a:pt x="0" y="0"/>
                </a:lnTo>
                <a:close/>
              </a:path>
            </a:pathLst>
          </a:custGeom>
          <a:blipFill>
            <a:blip r:embed="rId4"/>
            <a:stretch>
              <a:fillRect/>
            </a:stretch>
          </a:blipFill>
        </p:spPr>
        <p:txBody>
          <a:bodyPr/>
          <a:lstStyle/>
          <a:p>
            <a:endParaRPr lang="en-N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52403" y="516323"/>
            <a:ext cx="4325882" cy="9378606"/>
          </a:xfrm>
          <a:custGeom>
            <a:avLst/>
            <a:gdLst/>
            <a:ahLst/>
            <a:cxnLst/>
            <a:rect l="l" t="t" r="r" b="b"/>
            <a:pathLst>
              <a:path w="4325882" h="9378606">
                <a:moveTo>
                  <a:pt x="0" y="0"/>
                </a:moveTo>
                <a:lnTo>
                  <a:pt x="4325882" y="0"/>
                </a:lnTo>
                <a:lnTo>
                  <a:pt x="4325882" y="9378606"/>
                </a:lnTo>
                <a:lnTo>
                  <a:pt x="0" y="9378606"/>
                </a:lnTo>
                <a:lnTo>
                  <a:pt x="0" y="0"/>
                </a:lnTo>
                <a:close/>
              </a:path>
            </a:pathLst>
          </a:custGeom>
          <a:blipFill>
            <a:blip r:embed="rId2"/>
            <a:stretch>
              <a:fillRect/>
            </a:stretch>
          </a:blipFill>
        </p:spPr>
        <p:txBody>
          <a:bodyPr/>
          <a:lstStyle/>
          <a:p>
            <a:endParaRPr lang="en-NZ"/>
          </a:p>
        </p:txBody>
      </p:sp>
      <p:sp>
        <p:nvSpPr>
          <p:cNvPr id="3" name="Freeform 3"/>
          <p:cNvSpPr/>
          <p:nvPr/>
        </p:nvSpPr>
        <p:spPr>
          <a:xfrm>
            <a:off x="1028700" y="640575"/>
            <a:ext cx="4268571" cy="9254354"/>
          </a:xfrm>
          <a:custGeom>
            <a:avLst/>
            <a:gdLst/>
            <a:ahLst/>
            <a:cxnLst/>
            <a:rect l="l" t="t" r="r" b="b"/>
            <a:pathLst>
              <a:path w="4268571" h="9254354">
                <a:moveTo>
                  <a:pt x="0" y="0"/>
                </a:moveTo>
                <a:lnTo>
                  <a:pt x="4268571" y="0"/>
                </a:lnTo>
                <a:lnTo>
                  <a:pt x="4268571" y="9254354"/>
                </a:lnTo>
                <a:lnTo>
                  <a:pt x="0" y="9254354"/>
                </a:lnTo>
                <a:lnTo>
                  <a:pt x="0" y="0"/>
                </a:lnTo>
                <a:close/>
              </a:path>
            </a:pathLst>
          </a:custGeom>
          <a:blipFill>
            <a:blip r:embed="rId3"/>
            <a:stretch>
              <a:fillRect/>
            </a:stretch>
          </a:blipFill>
        </p:spPr>
        <p:txBody>
          <a:bodyPr/>
          <a:lstStyle/>
          <a:p>
            <a:endParaRPr lang="en-NZ"/>
          </a:p>
        </p:txBody>
      </p:sp>
      <p:sp>
        <p:nvSpPr>
          <p:cNvPr id="4" name="Freeform 4"/>
          <p:cNvSpPr/>
          <p:nvPr/>
        </p:nvSpPr>
        <p:spPr>
          <a:xfrm>
            <a:off x="12626597" y="516323"/>
            <a:ext cx="4325882" cy="9378606"/>
          </a:xfrm>
          <a:custGeom>
            <a:avLst/>
            <a:gdLst/>
            <a:ahLst/>
            <a:cxnLst/>
            <a:rect l="l" t="t" r="r" b="b"/>
            <a:pathLst>
              <a:path w="4325882" h="9378606">
                <a:moveTo>
                  <a:pt x="0" y="0"/>
                </a:moveTo>
                <a:lnTo>
                  <a:pt x="4325882" y="0"/>
                </a:lnTo>
                <a:lnTo>
                  <a:pt x="4325882" y="9378606"/>
                </a:lnTo>
                <a:lnTo>
                  <a:pt x="0" y="9378606"/>
                </a:lnTo>
                <a:lnTo>
                  <a:pt x="0" y="0"/>
                </a:lnTo>
                <a:close/>
              </a:path>
            </a:pathLst>
          </a:custGeom>
          <a:blipFill>
            <a:blip r:embed="rId4"/>
            <a:stretch>
              <a:fillRect/>
            </a:stretch>
          </a:blipFill>
        </p:spPr>
        <p:txBody>
          <a:bodyPr/>
          <a:lstStyle/>
          <a:p>
            <a:endParaRPr lang="en-N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Blue and White Milky Way"/>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2442440" y="2368886"/>
            <a:ext cx="4187498" cy="4187498"/>
          </a:xfrm>
          <a:custGeom>
            <a:avLst/>
            <a:gdLst/>
            <a:ahLst/>
            <a:cxnLst/>
            <a:rect l="l" t="t" r="r" b="b"/>
            <a:pathLst>
              <a:path w="4187498" h="4187498">
                <a:moveTo>
                  <a:pt x="0" y="0"/>
                </a:moveTo>
                <a:lnTo>
                  <a:pt x="4187498" y="0"/>
                </a:lnTo>
                <a:lnTo>
                  <a:pt x="4187498" y="4187497"/>
                </a:lnTo>
                <a:lnTo>
                  <a:pt x="0" y="4187497"/>
                </a:lnTo>
                <a:lnTo>
                  <a:pt x="0" y="0"/>
                </a:lnTo>
                <a:close/>
              </a:path>
            </a:pathLst>
          </a:custGeom>
          <a:blipFill>
            <a:blip r:embed="rId3"/>
            <a:stretch>
              <a:fillRect/>
            </a:stretch>
          </a:blipFill>
        </p:spPr>
        <p:txBody>
          <a:bodyPr/>
          <a:lstStyle/>
          <a:p>
            <a:endParaRPr lang="en-NZ"/>
          </a:p>
        </p:txBody>
      </p:sp>
      <p:grpSp>
        <p:nvGrpSpPr>
          <p:cNvPr id="4" name="Group 4"/>
          <p:cNvGrpSpPr/>
          <p:nvPr/>
        </p:nvGrpSpPr>
        <p:grpSpPr>
          <a:xfrm>
            <a:off x="1028700" y="2531786"/>
            <a:ext cx="16230600" cy="1740579"/>
            <a:chOff x="0" y="0"/>
            <a:chExt cx="21640800" cy="2320772"/>
          </a:xfrm>
        </p:grpSpPr>
        <p:sp>
          <p:nvSpPr>
            <p:cNvPr id="5" name="TextBox 5"/>
            <p:cNvSpPr txBox="1"/>
            <p:nvPr/>
          </p:nvSpPr>
          <p:spPr>
            <a:xfrm>
              <a:off x="0" y="1730222"/>
              <a:ext cx="21640800" cy="590550"/>
            </a:xfrm>
            <a:prstGeom prst="rect">
              <a:avLst/>
            </a:prstGeom>
          </p:spPr>
          <p:txBody>
            <a:bodyPr lIns="0" tIns="0" rIns="0" bIns="0" rtlCol="0" anchor="t">
              <a:spAutoFit/>
            </a:bodyPr>
            <a:lstStyle/>
            <a:p>
              <a:pPr marL="0" lvl="0" indent="0" algn="l">
                <a:lnSpc>
                  <a:spcPts val="2700"/>
                </a:lnSpc>
                <a:spcBef>
                  <a:spcPct val="0"/>
                </a:spcBef>
              </a:pPr>
              <a:r>
                <a:rPr lang="en-US" sz="3000" u="none" strike="noStrike">
                  <a:solidFill>
                    <a:srgbClr val="FFFFFF"/>
                  </a:solidFill>
                  <a:latin typeface="Arial MT Pro"/>
                  <a:ea typeface="Arial MT Pro"/>
                  <a:cs typeface="Arial MT Pro"/>
                  <a:sym typeface="Arial MT Pro"/>
                </a:rPr>
                <a:t>“Be the app, be more like your kupuna” (Nu’uhiva, 2021)</a:t>
              </a:r>
            </a:p>
          </p:txBody>
        </p:sp>
        <p:sp>
          <p:nvSpPr>
            <p:cNvPr id="6" name="TextBox 6"/>
            <p:cNvSpPr txBox="1"/>
            <p:nvPr/>
          </p:nvSpPr>
          <p:spPr>
            <a:xfrm>
              <a:off x="0" y="66675"/>
              <a:ext cx="21640800" cy="1343025"/>
            </a:xfrm>
            <a:prstGeom prst="rect">
              <a:avLst/>
            </a:prstGeom>
          </p:spPr>
          <p:txBody>
            <a:bodyPr lIns="0" tIns="0" rIns="0" bIns="0" rtlCol="0" anchor="t">
              <a:spAutoFit/>
            </a:bodyPr>
            <a:lstStyle/>
            <a:p>
              <a:pPr marL="0" lvl="0" indent="0" algn="l">
                <a:lnSpc>
                  <a:spcPts val="6299"/>
                </a:lnSpc>
                <a:spcBef>
                  <a:spcPct val="0"/>
                </a:spcBef>
              </a:pPr>
              <a:r>
                <a:rPr lang="en-US" sz="6999" b="1" u="none" strike="noStrike">
                  <a:solidFill>
                    <a:srgbClr val="FFFFFF"/>
                  </a:solidFill>
                  <a:latin typeface="Arial MT Pro Bold"/>
                  <a:ea typeface="Arial MT Pro Bold"/>
                  <a:cs typeface="Arial MT Pro Bold"/>
                  <a:sym typeface="Arial MT Pro Bold"/>
                </a:rPr>
                <a:t>Kalei Nu’uhiva</a:t>
              </a:r>
            </a:p>
          </p:txBody>
        </p:sp>
      </p:grpSp>
      <p:sp>
        <p:nvSpPr>
          <p:cNvPr id="7" name="TextBox 7"/>
          <p:cNvSpPr txBox="1"/>
          <p:nvPr/>
        </p:nvSpPr>
        <p:spPr>
          <a:xfrm>
            <a:off x="1028700" y="6974297"/>
            <a:ext cx="2816920" cy="1581150"/>
          </a:xfrm>
          <a:prstGeom prst="rect">
            <a:avLst/>
          </a:prstGeom>
        </p:spPr>
        <p:txBody>
          <a:bodyPr lIns="0" tIns="0" rIns="0" bIns="0" rtlCol="0" anchor="t">
            <a:spAutoFit/>
          </a:bodyPr>
          <a:lstStyle/>
          <a:p>
            <a:pPr marL="0" lvl="0" indent="0" algn="l">
              <a:lnSpc>
                <a:spcPts val="2074"/>
              </a:lnSpc>
            </a:pPr>
            <a:r>
              <a:rPr lang="en-US" sz="1728" u="none" strike="noStrike">
                <a:solidFill>
                  <a:srgbClr val="FFFFFF"/>
                </a:solidFill>
                <a:latin typeface="Arial MT Pro"/>
                <a:ea typeface="Arial MT Pro"/>
                <a:cs typeface="Arial MT Pro"/>
                <a:sym typeface="Arial MT Pro"/>
              </a:rPr>
              <a:t>“When covid started, more people wanted to grow their gardens and become self-sufficient. This has helped maramataka grow.” </a:t>
            </a:r>
          </a:p>
          <a:p>
            <a:pPr marL="0" lvl="0" indent="0" algn="l">
              <a:lnSpc>
                <a:spcPts val="2074"/>
              </a:lnSpc>
            </a:pPr>
            <a:r>
              <a:rPr lang="en-US" sz="1728" u="none" strike="noStrike">
                <a:solidFill>
                  <a:srgbClr val="FFFFFF"/>
                </a:solidFill>
                <a:latin typeface="Arial MT Pro"/>
                <a:ea typeface="Arial MT Pro"/>
                <a:cs typeface="Arial MT Pro"/>
                <a:sym typeface="Arial MT Pro"/>
              </a:rPr>
              <a:t>(Nu’uhiva, 2021)</a:t>
            </a:r>
          </a:p>
        </p:txBody>
      </p:sp>
      <p:sp>
        <p:nvSpPr>
          <p:cNvPr id="8" name="TextBox 8"/>
          <p:cNvSpPr txBox="1"/>
          <p:nvPr/>
        </p:nvSpPr>
        <p:spPr>
          <a:xfrm>
            <a:off x="4382120" y="6974297"/>
            <a:ext cx="2816920" cy="2019300"/>
          </a:xfrm>
          <a:prstGeom prst="rect">
            <a:avLst/>
          </a:prstGeom>
        </p:spPr>
        <p:txBody>
          <a:bodyPr lIns="0" tIns="0" rIns="0" bIns="0" rtlCol="0" anchor="t">
            <a:spAutoFit/>
          </a:bodyPr>
          <a:lstStyle/>
          <a:p>
            <a:pPr marL="0" lvl="0" indent="0" algn="l">
              <a:lnSpc>
                <a:spcPts val="1970"/>
              </a:lnSpc>
            </a:pPr>
            <a:r>
              <a:rPr lang="en-US" sz="1642" u="none" strike="noStrike">
                <a:solidFill>
                  <a:srgbClr val="FFFFFF"/>
                </a:solidFill>
                <a:latin typeface="Arial MT Pro"/>
                <a:ea typeface="Arial MT Pro"/>
                <a:cs typeface="Arial MT Pro"/>
                <a:sym typeface="Arial MT Pro"/>
              </a:rPr>
              <a:t>“We can create systems change by getting the message out there to as many people as possible because it is sometimes the community who will force the changes in those powerful people. </a:t>
            </a:r>
          </a:p>
          <a:p>
            <a:pPr marL="0" lvl="0" indent="0" algn="l">
              <a:lnSpc>
                <a:spcPts val="1970"/>
              </a:lnSpc>
            </a:pPr>
            <a:r>
              <a:rPr lang="en-US" sz="1642" u="none" strike="noStrike">
                <a:solidFill>
                  <a:srgbClr val="FFFFFF"/>
                </a:solidFill>
                <a:latin typeface="Arial MT Pro"/>
                <a:ea typeface="Arial MT Pro"/>
                <a:cs typeface="Arial MT Pro"/>
                <a:sym typeface="Arial MT Pro"/>
              </a:rPr>
              <a:t>(Nu’uhiva, 2021).</a:t>
            </a:r>
          </a:p>
        </p:txBody>
      </p:sp>
      <p:sp>
        <p:nvSpPr>
          <p:cNvPr id="9" name="TextBox 9"/>
          <p:cNvSpPr txBox="1"/>
          <p:nvPr/>
        </p:nvSpPr>
        <p:spPr>
          <a:xfrm>
            <a:off x="7735540" y="6983822"/>
            <a:ext cx="2816920" cy="1019175"/>
          </a:xfrm>
          <a:prstGeom prst="rect">
            <a:avLst/>
          </a:prstGeom>
        </p:spPr>
        <p:txBody>
          <a:bodyPr lIns="0" tIns="0" rIns="0" bIns="0" rtlCol="0" anchor="t">
            <a:spAutoFit/>
          </a:bodyPr>
          <a:lstStyle/>
          <a:p>
            <a:pPr marL="0" lvl="0" indent="0" algn="l">
              <a:lnSpc>
                <a:spcPts val="1996"/>
              </a:lnSpc>
            </a:pPr>
            <a:r>
              <a:rPr lang="en-US" sz="1663" u="none" strike="noStrike">
                <a:solidFill>
                  <a:srgbClr val="FFFFFF"/>
                </a:solidFill>
                <a:latin typeface="Arial MT Pro"/>
                <a:ea typeface="Arial MT Pro"/>
                <a:cs typeface="Arial MT Pro"/>
                <a:sym typeface="Arial MT Pro"/>
              </a:rPr>
              <a:t>“If the environment is healthy then we are healthy; when the environment is unwell then we are unwell” (Nu’uhiva, 2021). “</a:t>
            </a:r>
          </a:p>
        </p:txBody>
      </p:sp>
      <p:sp>
        <p:nvSpPr>
          <p:cNvPr id="10" name="TextBox 10"/>
          <p:cNvSpPr txBox="1"/>
          <p:nvPr/>
        </p:nvSpPr>
        <p:spPr>
          <a:xfrm>
            <a:off x="14442380" y="6974297"/>
            <a:ext cx="2816920" cy="1466850"/>
          </a:xfrm>
          <a:prstGeom prst="rect">
            <a:avLst/>
          </a:prstGeom>
        </p:spPr>
        <p:txBody>
          <a:bodyPr lIns="0" tIns="0" rIns="0" bIns="0" rtlCol="0" anchor="t">
            <a:spAutoFit/>
          </a:bodyPr>
          <a:lstStyle/>
          <a:p>
            <a:pPr marL="0" lvl="0" indent="0" algn="l">
              <a:lnSpc>
                <a:spcPts val="1944"/>
              </a:lnSpc>
            </a:pPr>
            <a:r>
              <a:rPr lang="en-US" sz="1620" u="none" strike="noStrike">
                <a:solidFill>
                  <a:srgbClr val="FFFFFF"/>
                </a:solidFill>
                <a:latin typeface="Arial MT Pro"/>
                <a:ea typeface="Arial MT Pro"/>
                <a:cs typeface="Arial MT Pro"/>
                <a:sym typeface="Arial MT Pro"/>
              </a:rPr>
              <a:t>· “Maramataka is a nice way to reconnect with your ancestors if you feel disconnected at all. All you have to do is feel the wind and that is your kupuna.” (Nu’uhiva, 2021).</a:t>
            </a:r>
          </a:p>
        </p:txBody>
      </p:sp>
      <p:sp>
        <p:nvSpPr>
          <p:cNvPr id="11" name="TextBox 11"/>
          <p:cNvSpPr txBox="1"/>
          <p:nvPr/>
        </p:nvSpPr>
        <p:spPr>
          <a:xfrm>
            <a:off x="11088960" y="6983822"/>
            <a:ext cx="2816920" cy="1695450"/>
          </a:xfrm>
          <a:prstGeom prst="rect">
            <a:avLst/>
          </a:prstGeom>
        </p:spPr>
        <p:txBody>
          <a:bodyPr lIns="0" tIns="0" rIns="0" bIns="0" rtlCol="0" anchor="t">
            <a:spAutoFit/>
          </a:bodyPr>
          <a:lstStyle/>
          <a:p>
            <a:pPr marL="0" lvl="0" indent="0" algn="l">
              <a:lnSpc>
                <a:spcPts val="1892"/>
              </a:lnSpc>
            </a:pPr>
            <a:r>
              <a:rPr lang="en-US" sz="1577" u="none" strike="noStrike">
                <a:solidFill>
                  <a:srgbClr val="FFFFFF"/>
                </a:solidFill>
                <a:latin typeface="Arial MT Pro"/>
                <a:ea typeface="Arial MT Pro"/>
                <a:cs typeface="Arial MT Pro"/>
                <a:sym typeface="Arial MT Pro"/>
              </a:rPr>
              <a:t>“Using the tools that our ancestors put together is a true way of returning ourselves to a pono (balanced) state of being, in terms of our relationship with our environment.” (Nu’uhiva, 2021).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3" name="TextBox 3"/>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4" name="Freeform 4"/>
          <p:cNvSpPr/>
          <p:nvPr/>
        </p:nvSpPr>
        <p:spPr>
          <a:xfrm>
            <a:off x="12638824" y="3065412"/>
            <a:ext cx="4156176" cy="4156176"/>
          </a:xfrm>
          <a:custGeom>
            <a:avLst/>
            <a:gdLst/>
            <a:ahLst/>
            <a:cxnLst/>
            <a:rect l="l" t="t" r="r" b="b"/>
            <a:pathLst>
              <a:path w="4156176" h="4156176">
                <a:moveTo>
                  <a:pt x="0" y="0"/>
                </a:moveTo>
                <a:lnTo>
                  <a:pt x="4156176" y="0"/>
                </a:lnTo>
                <a:lnTo>
                  <a:pt x="4156176" y="4156176"/>
                </a:lnTo>
                <a:lnTo>
                  <a:pt x="0" y="4156176"/>
                </a:lnTo>
                <a:lnTo>
                  <a:pt x="0" y="0"/>
                </a:lnTo>
                <a:close/>
              </a:path>
            </a:pathLst>
          </a:custGeom>
          <a:blipFill>
            <a:blip r:embed="rId4"/>
            <a:stretch>
              <a:fillRect/>
            </a:stretch>
          </a:blipFill>
        </p:spPr>
        <p:txBody>
          <a:bodyPr/>
          <a:lstStyle/>
          <a:p>
            <a:endParaRPr lang="en-NZ"/>
          </a:p>
        </p:txBody>
      </p:sp>
      <p:sp>
        <p:nvSpPr>
          <p:cNvPr id="5" name="TextBox 5"/>
          <p:cNvSpPr txBox="1"/>
          <p:nvPr/>
        </p:nvSpPr>
        <p:spPr>
          <a:xfrm>
            <a:off x="477225" y="775617"/>
            <a:ext cx="8206754" cy="1625437"/>
          </a:xfrm>
          <a:prstGeom prst="rect">
            <a:avLst/>
          </a:prstGeom>
        </p:spPr>
        <p:txBody>
          <a:bodyPr lIns="0" tIns="0" rIns="0" bIns="0" rtlCol="0" anchor="t">
            <a:spAutoFit/>
          </a:bodyPr>
          <a:lstStyle/>
          <a:p>
            <a:pPr algn="ctr">
              <a:lnSpc>
                <a:spcPts val="4213"/>
              </a:lnSpc>
              <a:spcBef>
                <a:spcPct val="0"/>
              </a:spcBef>
            </a:pPr>
            <a:r>
              <a:rPr lang="en-US" sz="3009">
                <a:solidFill>
                  <a:srgbClr val="FFFFFF"/>
                </a:solidFill>
                <a:latin typeface="Arial MT Pro"/>
                <a:ea typeface="Arial MT Pro"/>
                <a:cs typeface="Arial MT Pro"/>
                <a:sym typeface="Arial MT Pro"/>
              </a:rPr>
              <a:t>· “Maramataka is something you have to live and breathe; it is the ability to have a conversation with the environment” (Waititi, 2021).</a:t>
            </a:r>
          </a:p>
        </p:txBody>
      </p:sp>
      <p:sp>
        <p:nvSpPr>
          <p:cNvPr id="6" name="TextBox 6"/>
          <p:cNvSpPr txBox="1"/>
          <p:nvPr/>
        </p:nvSpPr>
        <p:spPr>
          <a:xfrm>
            <a:off x="9910020" y="794667"/>
            <a:ext cx="8136719" cy="1429334"/>
          </a:xfrm>
          <a:prstGeom prst="rect">
            <a:avLst/>
          </a:prstGeom>
        </p:spPr>
        <p:txBody>
          <a:bodyPr lIns="0" tIns="0" rIns="0" bIns="0" rtlCol="0" anchor="t">
            <a:spAutoFit/>
          </a:bodyPr>
          <a:lstStyle/>
          <a:p>
            <a:pPr algn="ctr">
              <a:lnSpc>
                <a:spcPts val="3797"/>
              </a:lnSpc>
              <a:spcBef>
                <a:spcPct val="0"/>
              </a:spcBef>
            </a:pPr>
            <a:r>
              <a:rPr lang="en-US" sz="2712">
                <a:solidFill>
                  <a:srgbClr val="FFFFFF"/>
                </a:solidFill>
                <a:latin typeface="Arial MT Pro"/>
                <a:ea typeface="Arial MT Pro"/>
                <a:cs typeface="Arial MT Pro"/>
                <a:sym typeface="Arial MT Pro"/>
              </a:rPr>
              <a:t>“All our traditional practices come from our ability to have a conversation with the environment.” </a:t>
            </a:r>
          </a:p>
          <a:p>
            <a:pPr algn="ctr">
              <a:lnSpc>
                <a:spcPts val="3452"/>
              </a:lnSpc>
              <a:spcBef>
                <a:spcPct val="0"/>
              </a:spcBef>
            </a:pPr>
            <a:r>
              <a:rPr lang="en-US" sz="2466">
                <a:solidFill>
                  <a:srgbClr val="FFFFFF"/>
                </a:solidFill>
                <a:latin typeface="Arial MT Pro"/>
                <a:ea typeface="Arial MT Pro"/>
                <a:cs typeface="Arial MT Pro"/>
                <a:sym typeface="Arial MT Pro"/>
              </a:rPr>
              <a:t>(Waititi, 2021).</a:t>
            </a:r>
          </a:p>
        </p:txBody>
      </p:sp>
      <p:sp>
        <p:nvSpPr>
          <p:cNvPr id="7" name="TextBox 7"/>
          <p:cNvSpPr txBox="1"/>
          <p:nvPr/>
        </p:nvSpPr>
        <p:spPr>
          <a:xfrm>
            <a:off x="597627" y="3015487"/>
            <a:ext cx="10822484" cy="970454"/>
          </a:xfrm>
          <a:prstGeom prst="rect">
            <a:avLst/>
          </a:prstGeom>
        </p:spPr>
        <p:txBody>
          <a:bodyPr lIns="0" tIns="0" rIns="0" bIns="0" rtlCol="0" anchor="t">
            <a:spAutoFit/>
          </a:bodyPr>
          <a:lstStyle/>
          <a:p>
            <a:pPr algn="ctr">
              <a:lnSpc>
                <a:spcPts val="3735"/>
              </a:lnSpc>
              <a:spcBef>
                <a:spcPct val="0"/>
              </a:spcBef>
            </a:pPr>
            <a:r>
              <a:rPr lang="en-US" sz="2668">
                <a:solidFill>
                  <a:srgbClr val="FFFFFF"/>
                </a:solidFill>
                <a:latin typeface="Arial MT Pro"/>
                <a:ea typeface="Arial MT Pro"/>
                <a:cs typeface="Arial MT Pro"/>
                <a:sym typeface="Arial MT Pro"/>
              </a:rPr>
              <a:t> “We have integrated maramataka into Te Hāhi Ringatū and Kapa haka” </a:t>
            </a:r>
          </a:p>
          <a:p>
            <a:pPr algn="ctr">
              <a:lnSpc>
                <a:spcPts val="3735"/>
              </a:lnSpc>
              <a:spcBef>
                <a:spcPct val="0"/>
              </a:spcBef>
            </a:pPr>
            <a:r>
              <a:rPr lang="en-US" sz="2668">
                <a:solidFill>
                  <a:srgbClr val="FFFFFF"/>
                </a:solidFill>
                <a:latin typeface="Arial MT Pro"/>
                <a:ea typeface="Arial MT Pro"/>
                <a:cs typeface="Arial MT Pro"/>
                <a:sym typeface="Arial MT Pro"/>
              </a:rPr>
              <a:t>(Waititi, 2021)</a:t>
            </a:r>
          </a:p>
        </p:txBody>
      </p:sp>
      <p:sp>
        <p:nvSpPr>
          <p:cNvPr id="8" name="TextBox 8"/>
          <p:cNvSpPr txBox="1"/>
          <p:nvPr/>
        </p:nvSpPr>
        <p:spPr>
          <a:xfrm>
            <a:off x="270932" y="4600373"/>
            <a:ext cx="11475873" cy="1410757"/>
          </a:xfrm>
          <a:prstGeom prst="rect">
            <a:avLst/>
          </a:prstGeom>
        </p:spPr>
        <p:txBody>
          <a:bodyPr lIns="0" tIns="0" rIns="0" bIns="0" rtlCol="0" anchor="t">
            <a:spAutoFit/>
          </a:bodyPr>
          <a:lstStyle/>
          <a:p>
            <a:pPr algn="ctr">
              <a:lnSpc>
                <a:spcPts val="3616"/>
              </a:lnSpc>
              <a:spcBef>
                <a:spcPct val="0"/>
              </a:spcBef>
            </a:pPr>
            <a:r>
              <a:rPr lang="en-US" sz="2583">
                <a:solidFill>
                  <a:srgbClr val="FFFFFF"/>
                </a:solidFill>
                <a:latin typeface="Arial MT Pro"/>
                <a:ea typeface="Arial MT Pro"/>
                <a:cs typeface="Arial MT Pro"/>
                <a:sym typeface="Arial MT Pro"/>
              </a:rPr>
              <a:t>“These ‘ture’ for the moki still exist today, and if you look at it, you can transfer it into the way we look after each other, treat each other with respect” </a:t>
            </a:r>
          </a:p>
          <a:p>
            <a:pPr algn="ctr">
              <a:lnSpc>
                <a:spcPts val="3616"/>
              </a:lnSpc>
              <a:spcBef>
                <a:spcPct val="0"/>
              </a:spcBef>
            </a:pPr>
            <a:r>
              <a:rPr lang="en-US" sz="2583">
                <a:solidFill>
                  <a:srgbClr val="FFFFFF"/>
                </a:solidFill>
                <a:latin typeface="Arial MT Pro"/>
                <a:ea typeface="Arial MT Pro"/>
                <a:cs typeface="Arial MT Pro"/>
                <a:sym typeface="Arial MT Pro"/>
              </a:rPr>
              <a:t>(Waititi, 2021).</a:t>
            </a:r>
          </a:p>
        </p:txBody>
      </p:sp>
      <p:sp>
        <p:nvSpPr>
          <p:cNvPr id="9" name="TextBox 9"/>
          <p:cNvSpPr txBox="1"/>
          <p:nvPr/>
        </p:nvSpPr>
        <p:spPr>
          <a:xfrm>
            <a:off x="300288" y="8304743"/>
            <a:ext cx="16106045" cy="953557"/>
          </a:xfrm>
          <a:prstGeom prst="rect">
            <a:avLst/>
          </a:prstGeom>
        </p:spPr>
        <p:txBody>
          <a:bodyPr lIns="0" tIns="0" rIns="0" bIns="0" rtlCol="0" anchor="t">
            <a:spAutoFit/>
          </a:bodyPr>
          <a:lstStyle/>
          <a:p>
            <a:pPr algn="ctr">
              <a:lnSpc>
                <a:spcPts val="3616"/>
              </a:lnSpc>
              <a:spcBef>
                <a:spcPct val="0"/>
              </a:spcBef>
            </a:pPr>
            <a:r>
              <a:rPr lang="en-US" sz="2583">
                <a:solidFill>
                  <a:srgbClr val="FFFFFF"/>
                </a:solidFill>
                <a:latin typeface="Arial MT Pro"/>
                <a:ea typeface="Arial MT Pro"/>
                <a:cs typeface="Arial MT Pro"/>
                <a:sym typeface="Arial MT Pro"/>
              </a:rPr>
              <a:t>“Matauranga Māori will always be difficult to articulate academically because of our two different worldviews” (Waititi, 2021).</a:t>
            </a:r>
          </a:p>
        </p:txBody>
      </p:sp>
      <p:sp>
        <p:nvSpPr>
          <p:cNvPr id="10" name="TextBox 10"/>
          <p:cNvSpPr txBox="1"/>
          <p:nvPr/>
        </p:nvSpPr>
        <p:spPr>
          <a:xfrm>
            <a:off x="477225" y="6301399"/>
            <a:ext cx="11394135" cy="1722599"/>
          </a:xfrm>
          <a:prstGeom prst="rect">
            <a:avLst/>
          </a:prstGeom>
        </p:spPr>
        <p:txBody>
          <a:bodyPr lIns="0" tIns="0" rIns="0" bIns="0" rtlCol="0" anchor="t">
            <a:spAutoFit/>
          </a:bodyPr>
          <a:lstStyle/>
          <a:p>
            <a:pPr algn="ctr">
              <a:lnSpc>
                <a:spcPts val="3387"/>
              </a:lnSpc>
              <a:spcBef>
                <a:spcPct val="0"/>
              </a:spcBef>
            </a:pPr>
            <a:r>
              <a:rPr lang="en-US" sz="2419">
                <a:solidFill>
                  <a:srgbClr val="FFFFFF"/>
                </a:solidFill>
                <a:latin typeface="Arial MT Pro"/>
                <a:ea typeface="Arial MT Pro"/>
                <a:cs typeface="Arial MT Pro"/>
                <a:sym typeface="Arial MT Pro"/>
              </a:rPr>
              <a:t>“If mātauranga Māōri is a dollar, science is one cent of that dollar, and we have to make up all the other parts of the dollar to give the full mātauranga Māori experience, and to be able to make informed decisions” </a:t>
            </a:r>
          </a:p>
          <a:p>
            <a:pPr algn="ctr">
              <a:lnSpc>
                <a:spcPts val="3387"/>
              </a:lnSpc>
              <a:spcBef>
                <a:spcPct val="0"/>
              </a:spcBef>
            </a:pPr>
            <a:r>
              <a:rPr lang="en-US" sz="2419">
                <a:solidFill>
                  <a:srgbClr val="FFFFFF"/>
                </a:solidFill>
                <a:latin typeface="Arial MT Pro"/>
                <a:ea typeface="Arial MT Pro"/>
                <a:cs typeface="Arial MT Pro"/>
                <a:sym typeface="Arial MT Pro"/>
              </a:rPr>
              <a:t>(Waititi, 2021).</a:t>
            </a:r>
          </a:p>
        </p:txBody>
      </p:sp>
      <p:sp>
        <p:nvSpPr>
          <p:cNvPr id="11" name="TextBox 11"/>
          <p:cNvSpPr txBox="1"/>
          <p:nvPr/>
        </p:nvSpPr>
        <p:spPr>
          <a:xfrm>
            <a:off x="13413624" y="7368306"/>
            <a:ext cx="2606576" cy="630978"/>
          </a:xfrm>
          <a:prstGeom prst="rect">
            <a:avLst/>
          </a:prstGeom>
        </p:spPr>
        <p:txBody>
          <a:bodyPr lIns="0" tIns="0" rIns="0" bIns="0" rtlCol="0" anchor="t">
            <a:spAutoFit/>
          </a:bodyPr>
          <a:lstStyle/>
          <a:p>
            <a:pPr algn="ctr">
              <a:lnSpc>
                <a:spcPts val="4596"/>
              </a:lnSpc>
              <a:spcBef>
                <a:spcPct val="0"/>
              </a:spcBef>
            </a:pPr>
            <a:r>
              <a:rPr lang="en-US" sz="3283" b="1">
                <a:solidFill>
                  <a:srgbClr val="FFFFFF"/>
                </a:solidFill>
                <a:latin typeface="Arial MT Pro Bold"/>
                <a:ea typeface="Arial MT Pro Bold"/>
                <a:cs typeface="Arial MT Pro Bold"/>
                <a:sym typeface="Arial MT Pro Bold"/>
              </a:rPr>
              <a:t>Rawiri Waititi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2875955" y="2105793"/>
            <a:ext cx="2769259" cy="3781503"/>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l="-18276" r="-18276"/>
              </a:stretch>
            </a:blipFill>
          </p:spPr>
          <p:txBody>
            <a:bodyPr/>
            <a:lstStyle/>
            <a:p>
              <a:endParaRPr lang="en-NZ"/>
            </a:p>
          </p:txBody>
        </p:sp>
      </p:grpSp>
      <p:sp>
        <p:nvSpPr>
          <p:cNvPr id="5" name="TextBox 5"/>
          <p:cNvSpPr txBox="1"/>
          <p:nvPr/>
        </p:nvSpPr>
        <p:spPr>
          <a:xfrm>
            <a:off x="968725" y="663500"/>
            <a:ext cx="9102610" cy="1162550"/>
          </a:xfrm>
          <a:prstGeom prst="rect">
            <a:avLst/>
          </a:prstGeom>
        </p:spPr>
        <p:txBody>
          <a:bodyPr lIns="0" tIns="0" rIns="0" bIns="0" rtlCol="0" anchor="t">
            <a:spAutoFit/>
          </a:bodyPr>
          <a:lstStyle/>
          <a:p>
            <a:pPr algn="ctr">
              <a:lnSpc>
                <a:spcPts val="3070"/>
              </a:lnSpc>
              <a:spcBef>
                <a:spcPct val="0"/>
              </a:spcBef>
            </a:pPr>
            <a:r>
              <a:rPr lang="en-US" sz="2193">
                <a:solidFill>
                  <a:srgbClr val="FFFFFF"/>
                </a:solidFill>
                <a:latin typeface="Arial MT Pro"/>
                <a:ea typeface="Arial MT Pro"/>
                <a:cs typeface="Arial MT Pro"/>
                <a:sym typeface="Arial MT Pro"/>
              </a:rPr>
              <a:t> “The key to mātauranga Māori is practice; it can’t be just studied then go back to living someone else’s values and understanding of the world” (Matamua, 2021).</a:t>
            </a:r>
          </a:p>
        </p:txBody>
      </p:sp>
      <p:sp>
        <p:nvSpPr>
          <p:cNvPr id="6" name="TextBox 6"/>
          <p:cNvSpPr txBox="1"/>
          <p:nvPr/>
        </p:nvSpPr>
        <p:spPr>
          <a:xfrm>
            <a:off x="1144855" y="2368288"/>
            <a:ext cx="8750350" cy="756707"/>
          </a:xfrm>
          <a:prstGeom prst="rect">
            <a:avLst/>
          </a:prstGeom>
        </p:spPr>
        <p:txBody>
          <a:bodyPr lIns="0" tIns="0" rIns="0" bIns="0" rtlCol="0" anchor="t">
            <a:spAutoFit/>
          </a:bodyPr>
          <a:lstStyle/>
          <a:p>
            <a:pPr algn="ctr">
              <a:lnSpc>
                <a:spcPts val="2916"/>
              </a:lnSpc>
              <a:spcBef>
                <a:spcPct val="0"/>
              </a:spcBef>
            </a:pPr>
            <a:r>
              <a:rPr lang="en-US" sz="2083">
                <a:solidFill>
                  <a:srgbClr val="FFFFFF"/>
                </a:solidFill>
                <a:latin typeface="Arial MT Pro"/>
                <a:ea typeface="Arial MT Pro"/>
                <a:cs typeface="Arial MT Pro"/>
                <a:sym typeface="Arial MT Pro"/>
              </a:rPr>
              <a:t> “I’m excited about the next generation and what they’ll bring to this space” </a:t>
            </a:r>
          </a:p>
          <a:p>
            <a:pPr algn="ctr">
              <a:lnSpc>
                <a:spcPts val="2916"/>
              </a:lnSpc>
              <a:spcBef>
                <a:spcPct val="0"/>
              </a:spcBef>
            </a:pPr>
            <a:r>
              <a:rPr lang="en-US" sz="2083">
                <a:solidFill>
                  <a:srgbClr val="FFFFFF"/>
                </a:solidFill>
                <a:latin typeface="Arial MT Pro"/>
                <a:ea typeface="Arial MT Pro"/>
                <a:cs typeface="Arial MT Pro"/>
                <a:sym typeface="Arial MT Pro"/>
              </a:rPr>
              <a:t>(Matamua, 2021).</a:t>
            </a:r>
          </a:p>
        </p:txBody>
      </p:sp>
      <p:sp>
        <p:nvSpPr>
          <p:cNvPr id="7" name="TextBox 7"/>
          <p:cNvSpPr txBox="1"/>
          <p:nvPr/>
        </p:nvSpPr>
        <p:spPr>
          <a:xfrm>
            <a:off x="393650" y="3496470"/>
            <a:ext cx="10864155" cy="420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“The issue is that we live in a cycle that is going at 100 miles per hour” (Matamua, 2021).</a:t>
            </a:r>
          </a:p>
        </p:txBody>
      </p:sp>
      <p:sp>
        <p:nvSpPr>
          <p:cNvPr id="8" name="TextBox 8"/>
          <p:cNvSpPr txBox="1"/>
          <p:nvPr/>
        </p:nvSpPr>
        <p:spPr>
          <a:xfrm>
            <a:off x="589198" y="4072752"/>
            <a:ext cx="9861665"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“We are taking time off at the most productive period of the year and working hard during a time when we all get the flu. And the issue compounds” (Matamua, 2021).</a:t>
            </a:r>
          </a:p>
        </p:txBody>
      </p:sp>
      <p:sp>
        <p:nvSpPr>
          <p:cNvPr id="9" name="TextBox 9"/>
          <p:cNvSpPr txBox="1"/>
          <p:nvPr/>
        </p:nvSpPr>
        <p:spPr>
          <a:xfrm>
            <a:off x="1194028" y="5619045"/>
            <a:ext cx="8309372" cy="361737"/>
          </a:xfrm>
          <a:prstGeom prst="rect">
            <a:avLst/>
          </a:prstGeom>
        </p:spPr>
        <p:txBody>
          <a:bodyPr lIns="0" tIns="0" rIns="0" bIns="0" rtlCol="0" anchor="t">
            <a:spAutoFit/>
          </a:bodyPr>
          <a:lstStyle/>
          <a:p>
            <a:pPr algn="ctr">
              <a:lnSpc>
                <a:spcPts val="2636"/>
              </a:lnSpc>
              <a:spcBef>
                <a:spcPct val="0"/>
              </a:spcBef>
            </a:pPr>
            <a:r>
              <a:rPr lang="en-US" sz="1883">
                <a:solidFill>
                  <a:srgbClr val="FFFFFF"/>
                </a:solidFill>
                <a:latin typeface="Arial MT Pro"/>
                <a:ea typeface="Arial MT Pro"/>
                <a:cs typeface="Arial MT Pro"/>
                <a:sym typeface="Arial MT Pro"/>
              </a:rPr>
              <a:t>·“The greatest coloniser of the Māori people is Pākeha time” (Matamua, 2021).</a:t>
            </a:r>
          </a:p>
        </p:txBody>
      </p:sp>
      <p:sp>
        <p:nvSpPr>
          <p:cNvPr id="10" name="TextBox 10"/>
          <p:cNvSpPr txBox="1"/>
          <p:nvPr/>
        </p:nvSpPr>
        <p:spPr>
          <a:xfrm>
            <a:off x="847692" y="6222351"/>
            <a:ext cx="9002045" cy="1361862"/>
          </a:xfrm>
          <a:prstGeom prst="rect">
            <a:avLst/>
          </a:prstGeom>
        </p:spPr>
        <p:txBody>
          <a:bodyPr lIns="0" tIns="0" rIns="0" bIns="0" rtlCol="0" anchor="t">
            <a:spAutoFit/>
          </a:bodyPr>
          <a:lstStyle/>
          <a:p>
            <a:pPr algn="ctr">
              <a:lnSpc>
                <a:spcPts val="2636"/>
              </a:lnSpc>
              <a:spcBef>
                <a:spcPct val="0"/>
              </a:spcBef>
            </a:pPr>
            <a:r>
              <a:rPr lang="en-US" sz="1883">
                <a:solidFill>
                  <a:srgbClr val="FFFFFF"/>
                </a:solidFill>
                <a:latin typeface="Arial MT Pro"/>
                <a:ea typeface="Arial MT Pro"/>
                <a:cs typeface="Arial MT Pro"/>
                <a:sym typeface="Arial MT Pro"/>
              </a:rPr>
              <a:t>“When you impose on someone else’s timekeeping system it completely changes the way they interact with their environment, it completely changes the way they understand their culture, identity, and way of being, even their language changes” (Matamua, 2021).</a:t>
            </a:r>
          </a:p>
        </p:txBody>
      </p:sp>
      <p:sp>
        <p:nvSpPr>
          <p:cNvPr id="11" name="TextBox 11"/>
          <p:cNvSpPr txBox="1"/>
          <p:nvPr/>
        </p:nvSpPr>
        <p:spPr>
          <a:xfrm>
            <a:off x="1198094" y="7974738"/>
            <a:ext cx="8301240" cy="1361862"/>
          </a:xfrm>
          <a:prstGeom prst="rect">
            <a:avLst/>
          </a:prstGeom>
        </p:spPr>
        <p:txBody>
          <a:bodyPr lIns="0" tIns="0" rIns="0" bIns="0" rtlCol="0" anchor="t">
            <a:spAutoFit/>
          </a:bodyPr>
          <a:lstStyle/>
          <a:p>
            <a:pPr algn="ctr">
              <a:lnSpc>
                <a:spcPts val="2636"/>
              </a:lnSpc>
              <a:spcBef>
                <a:spcPct val="0"/>
              </a:spcBef>
            </a:pPr>
            <a:r>
              <a:rPr lang="en-US" sz="1883">
                <a:solidFill>
                  <a:srgbClr val="FFFFFF"/>
                </a:solidFill>
                <a:latin typeface="Arial MT Pro"/>
                <a:ea typeface="Arial MT Pro"/>
                <a:cs typeface="Arial MT Pro"/>
                <a:sym typeface="Arial MT Pro"/>
              </a:rPr>
              <a:t>· “We have adopted a time system driven by religion and commerce, things that have no association to our environment or to who we are as a people, the environmental factors that feed into who we are” </a:t>
            </a:r>
          </a:p>
          <a:p>
            <a:pPr algn="ctr">
              <a:lnSpc>
                <a:spcPts val="2636"/>
              </a:lnSpc>
              <a:spcBef>
                <a:spcPct val="0"/>
              </a:spcBef>
            </a:pPr>
            <a:r>
              <a:rPr lang="en-US" sz="1883">
                <a:solidFill>
                  <a:srgbClr val="FFFFFF"/>
                </a:solidFill>
                <a:latin typeface="Arial MT Pro"/>
                <a:ea typeface="Arial MT Pro"/>
                <a:cs typeface="Arial MT Pro"/>
                <a:sym typeface="Arial MT Pro"/>
              </a:rPr>
              <a:t>(Matamua, 2021).</a:t>
            </a:r>
          </a:p>
        </p:txBody>
      </p:sp>
      <p:sp>
        <p:nvSpPr>
          <p:cNvPr id="12" name="TextBox 12"/>
          <p:cNvSpPr txBox="1"/>
          <p:nvPr/>
        </p:nvSpPr>
        <p:spPr>
          <a:xfrm>
            <a:off x="10450863" y="7074792"/>
            <a:ext cx="7239111" cy="1413788"/>
          </a:xfrm>
          <a:prstGeom prst="rect">
            <a:avLst/>
          </a:prstGeom>
        </p:spPr>
        <p:txBody>
          <a:bodyPr lIns="0" tIns="0" rIns="0" bIns="0" rtlCol="0" anchor="t">
            <a:spAutoFit/>
          </a:bodyPr>
          <a:lstStyle/>
          <a:p>
            <a:pPr algn="ctr">
              <a:lnSpc>
                <a:spcPts val="2743"/>
              </a:lnSpc>
              <a:spcBef>
                <a:spcPct val="0"/>
              </a:spcBef>
            </a:pPr>
            <a:r>
              <a:rPr lang="en-US" sz="1959">
                <a:solidFill>
                  <a:srgbClr val="FFFFFF"/>
                </a:solidFill>
                <a:latin typeface="Arial MT Pro"/>
                <a:ea typeface="Arial MT Pro"/>
                <a:cs typeface="Arial MT Pro"/>
                <a:sym typeface="Arial MT Pro"/>
              </a:rPr>
              <a:t> “As indigenous peoples, we are not made to live like that, we are put on this earth, we are a product of the earth, we are meant to synch with the earth, if we don’t, it will have dire consequences.” </a:t>
            </a:r>
          </a:p>
          <a:p>
            <a:pPr algn="ctr">
              <a:lnSpc>
                <a:spcPts val="2743"/>
              </a:lnSpc>
              <a:spcBef>
                <a:spcPct val="0"/>
              </a:spcBef>
            </a:pPr>
            <a:r>
              <a:rPr lang="en-US" sz="1959">
                <a:solidFill>
                  <a:srgbClr val="FFFFFF"/>
                </a:solidFill>
                <a:latin typeface="Arial MT Pro"/>
                <a:ea typeface="Arial MT Pro"/>
                <a:cs typeface="Arial MT Pro"/>
                <a:sym typeface="Arial MT Pro"/>
              </a:rPr>
              <a:t>(Matamua, 2021).</a:t>
            </a:r>
          </a:p>
        </p:txBody>
      </p:sp>
      <p:sp>
        <p:nvSpPr>
          <p:cNvPr id="13" name="TextBox 13"/>
          <p:cNvSpPr txBox="1"/>
          <p:nvPr/>
        </p:nvSpPr>
        <p:spPr>
          <a:xfrm>
            <a:off x="12976563" y="6203301"/>
            <a:ext cx="2438995" cy="420792"/>
          </a:xfrm>
          <a:prstGeom prst="rect">
            <a:avLst/>
          </a:prstGeom>
        </p:spPr>
        <p:txBody>
          <a:bodyPr lIns="0" tIns="0" rIns="0" bIns="0" rtlCol="0" anchor="t">
            <a:spAutoFit/>
          </a:bodyPr>
          <a:lstStyle/>
          <a:p>
            <a:pPr algn="ctr">
              <a:lnSpc>
                <a:spcPts val="3056"/>
              </a:lnSpc>
              <a:spcBef>
                <a:spcPct val="0"/>
              </a:spcBef>
            </a:pPr>
            <a:r>
              <a:rPr lang="en-US" sz="2183" b="1">
                <a:solidFill>
                  <a:srgbClr val="FFFFFF"/>
                </a:solidFill>
                <a:latin typeface="Arial MT Pro Bold"/>
                <a:ea typeface="Arial MT Pro Bold"/>
                <a:cs typeface="Arial MT Pro Bold"/>
                <a:sym typeface="Arial MT Pro Bold"/>
              </a:rPr>
              <a:t>Dr Rangi Matamua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2326"/>
        </a:solidFill>
        <a:effectLst/>
      </p:bgPr>
    </p:bg>
    <p:spTree>
      <p:nvGrpSpPr>
        <p:cNvPr id="1" name=""/>
        <p:cNvGrpSpPr/>
        <p:nvPr/>
      </p:nvGrpSpPr>
      <p:grpSpPr>
        <a:xfrm>
          <a:off x="0" y="0"/>
          <a:ext cx="0" cy="0"/>
          <a:chOff x="0" y="0"/>
          <a:chExt cx="0" cy="0"/>
        </a:xfrm>
      </p:grpSpPr>
      <p:grpSp>
        <p:nvGrpSpPr>
          <p:cNvPr id="2" name="Group 2"/>
          <p:cNvGrpSpPr/>
          <p:nvPr/>
        </p:nvGrpSpPr>
        <p:grpSpPr>
          <a:xfrm>
            <a:off x="3119820" y="632524"/>
            <a:ext cx="12488238" cy="8830060"/>
            <a:chOff x="0" y="0"/>
            <a:chExt cx="16650984" cy="11773413"/>
          </a:xfrm>
        </p:grpSpPr>
        <p:sp>
          <p:nvSpPr>
            <p:cNvPr id="3" name="Freeform 3"/>
            <p:cNvSpPr/>
            <p:nvPr/>
          </p:nvSpPr>
          <p:spPr>
            <a:xfrm>
              <a:off x="0" y="0"/>
              <a:ext cx="16650984" cy="11773413"/>
            </a:xfrm>
            <a:custGeom>
              <a:avLst/>
              <a:gdLst/>
              <a:ahLst/>
              <a:cxnLst/>
              <a:rect l="l" t="t" r="r" b="b"/>
              <a:pathLst>
                <a:path w="16650984" h="11773413">
                  <a:moveTo>
                    <a:pt x="0" y="0"/>
                  </a:moveTo>
                  <a:lnTo>
                    <a:pt x="16650984" y="0"/>
                  </a:lnTo>
                  <a:lnTo>
                    <a:pt x="16650984" y="11773413"/>
                  </a:lnTo>
                  <a:lnTo>
                    <a:pt x="0" y="11773413"/>
                  </a:lnTo>
                  <a:lnTo>
                    <a:pt x="0" y="0"/>
                  </a:lnTo>
                  <a:close/>
                </a:path>
              </a:pathLst>
            </a:custGeom>
            <a:blipFill>
              <a:blip r:embed="rId2"/>
              <a:stretch>
                <a:fillRect l="-6303" t="-2423" r="-11295" b="-1193"/>
              </a:stretch>
            </a:blipFill>
          </p:spPr>
          <p:txBody>
            <a:bodyPr/>
            <a:lstStyle/>
            <a:p>
              <a:endParaRPr lang="en-NZ"/>
            </a:p>
          </p:txBody>
        </p:sp>
        <p:sp>
          <p:nvSpPr>
            <p:cNvPr id="4" name="Freeform 4"/>
            <p:cNvSpPr/>
            <p:nvPr/>
          </p:nvSpPr>
          <p:spPr>
            <a:xfrm>
              <a:off x="230299" y="236573"/>
              <a:ext cx="16152457" cy="11258154"/>
            </a:xfrm>
            <a:custGeom>
              <a:avLst/>
              <a:gdLst/>
              <a:ahLst/>
              <a:cxnLst/>
              <a:rect l="l" t="t" r="r" b="b"/>
              <a:pathLst>
                <a:path w="16152457" h="11258154">
                  <a:moveTo>
                    <a:pt x="0" y="0"/>
                  </a:moveTo>
                  <a:lnTo>
                    <a:pt x="16152457" y="0"/>
                  </a:lnTo>
                  <a:lnTo>
                    <a:pt x="16152457" y="11258154"/>
                  </a:lnTo>
                  <a:lnTo>
                    <a:pt x="0" y="112581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NZ"/>
            </a:p>
          </p:txBody>
        </p:sp>
        <p:sp>
          <p:nvSpPr>
            <p:cNvPr id="5" name="TextBox 5"/>
            <p:cNvSpPr txBox="1"/>
            <p:nvPr/>
          </p:nvSpPr>
          <p:spPr>
            <a:xfrm>
              <a:off x="5119514" y="3744157"/>
              <a:ext cx="10109857" cy="4432165"/>
            </a:xfrm>
            <a:prstGeom prst="rect">
              <a:avLst/>
            </a:prstGeom>
          </p:spPr>
          <p:txBody>
            <a:bodyPr lIns="0" tIns="0" rIns="0" bIns="0" rtlCol="0" anchor="t">
              <a:spAutoFit/>
            </a:bodyPr>
            <a:lstStyle/>
            <a:p>
              <a:pPr algn="just">
                <a:lnSpc>
                  <a:spcPts val="4352"/>
                </a:lnSpc>
              </a:pPr>
              <a:r>
                <a:rPr lang="en-US" sz="3627">
                  <a:solidFill>
                    <a:srgbClr val="FFFFFF"/>
                  </a:solidFill>
                  <a:latin typeface="Gotham Light"/>
                  <a:ea typeface="Gotham Light"/>
                  <a:cs typeface="Gotham Light"/>
                  <a:sym typeface="Gotham Light"/>
                </a:rPr>
                <a:t>TUIA KI TE RANGI TUIA KI TE WHENUA TUIA KI TE MOANA TUIA KI TE HERENGA TANGATA KA RONGO TE PO KA RONGO TE AO</a:t>
              </a:r>
            </a:p>
          </p:txBody>
        </p:sp>
        <p:sp>
          <p:nvSpPr>
            <p:cNvPr id="6" name="TextBox 6"/>
            <p:cNvSpPr txBox="1"/>
            <p:nvPr/>
          </p:nvSpPr>
          <p:spPr>
            <a:xfrm>
              <a:off x="13568380" y="1433783"/>
              <a:ext cx="2083948" cy="217885"/>
            </a:xfrm>
            <a:prstGeom prst="rect">
              <a:avLst/>
            </a:prstGeom>
          </p:spPr>
          <p:txBody>
            <a:bodyPr lIns="0" tIns="0" rIns="0" bIns="0" rtlCol="0" anchor="t">
              <a:spAutoFit/>
            </a:bodyPr>
            <a:lstStyle/>
            <a:p>
              <a:pPr algn="l">
                <a:lnSpc>
                  <a:spcPts val="1654"/>
                </a:lnSpc>
              </a:pPr>
              <a:r>
                <a:rPr lang="en-US" sz="661" spc="-8">
                  <a:solidFill>
                    <a:srgbClr val="FFFFFF"/>
                  </a:solidFill>
                  <a:latin typeface="IBM Plex Sans"/>
                  <a:ea typeface="IBM Plex Sans"/>
                  <a:cs typeface="IBM Plex Sans"/>
                  <a:sym typeface="IBM Plex Sans"/>
                </a:rPr>
                <a:t>http://www.ngapatakakorerootearawa.org</a:t>
              </a:r>
            </a:p>
          </p:txBody>
        </p:sp>
        <p:sp>
          <p:nvSpPr>
            <p:cNvPr id="7" name="TextBox 7"/>
            <p:cNvSpPr txBox="1"/>
            <p:nvPr/>
          </p:nvSpPr>
          <p:spPr>
            <a:xfrm>
              <a:off x="13499011" y="1724142"/>
              <a:ext cx="2225341" cy="217885"/>
            </a:xfrm>
            <a:prstGeom prst="rect">
              <a:avLst/>
            </a:prstGeom>
          </p:spPr>
          <p:txBody>
            <a:bodyPr lIns="0" tIns="0" rIns="0" bIns="0" rtlCol="0" anchor="t">
              <a:spAutoFit/>
            </a:bodyPr>
            <a:lstStyle/>
            <a:p>
              <a:pPr algn="l">
                <a:lnSpc>
                  <a:spcPts val="1654"/>
                </a:lnSpc>
              </a:pPr>
              <a:r>
                <a:rPr lang="en-US" sz="661" spc="-8">
                  <a:solidFill>
                    <a:srgbClr val="FFFFFF"/>
                  </a:solidFill>
                  <a:latin typeface="IBM Plex Sans"/>
                  <a:ea typeface="IBM Plex Sans"/>
                  <a:cs typeface="IBM Plex Sans"/>
                  <a:sym typeface="IBM Plex Sans"/>
                </a:rPr>
                <a:t>email: patai@ngapatakakorerootearawa.org</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22360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3271566" y="3062624"/>
            <a:ext cx="3691022" cy="3691022"/>
          </a:xfrm>
          <a:custGeom>
            <a:avLst/>
            <a:gdLst/>
            <a:ahLst/>
            <a:cxnLst/>
            <a:rect l="l" t="t" r="r" b="b"/>
            <a:pathLst>
              <a:path w="3691022" h="3691022">
                <a:moveTo>
                  <a:pt x="0" y="0"/>
                </a:moveTo>
                <a:lnTo>
                  <a:pt x="3691022" y="0"/>
                </a:lnTo>
                <a:lnTo>
                  <a:pt x="3691022" y="3691022"/>
                </a:lnTo>
                <a:lnTo>
                  <a:pt x="0" y="3691022"/>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1523436" y="1186476"/>
            <a:ext cx="10679998" cy="667421"/>
          </a:xfrm>
          <a:prstGeom prst="rect">
            <a:avLst/>
          </a:prstGeom>
        </p:spPr>
        <p:txBody>
          <a:bodyPr lIns="0" tIns="0" rIns="0" bIns="0" rtlCol="0" anchor="t">
            <a:spAutoFit/>
          </a:bodyPr>
          <a:lstStyle/>
          <a:p>
            <a:pPr algn="ctr">
              <a:lnSpc>
                <a:spcPts val="2588"/>
              </a:lnSpc>
              <a:spcBef>
                <a:spcPct val="0"/>
              </a:spcBef>
            </a:pPr>
            <a:r>
              <a:rPr lang="en-US" sz="1848">
                <a:solidFill>
                  <a:srgbClr val="FFFFFF"/>
                </a:solidFill>
                <a:latin typeface="Arial MT Pro"/>
                <a:ea typeface="Arial MT Pro"/>
                <a:cs typeface="Arial MT Pro"/>
                <a:sym typeface="Arial MT Pro"/>
              </a:rPr>
              <a:t>“Nothing in this world is meant to exist in isolation; this is how we have to work today, with whakapapa”</a:t>
            </a:r>
          </a:p>
          <a:p>
            <a:pPr algn="ctr">
              <a:lnSpc>
                <a:spcPts val="2588"/>
              </a:lnSpc>
              <a:spcBef>
                <a:spcPct val="0"/>
              </a:spcBef>
            </a:pPr>
            <a:r>
              <a:rPr lang="en-US" sz="1848">
                <a:solidFill>
                  <a:srgbClr val="FFFFFF"/>
                </a:solidFill>
                <a:latin typeface="Arial MT Pro"/>
                <a:ea typeface="Arial MT Pro"/>
                <a:cs typeface="Arial MT Pro"/>
                <a:sym typeface="Arial MT Pro"/>
              </a:rPr>
              <a:t> (Makiha, 2021).</a:t>
            </a:r>
          </a:p>
        </p:txBody>
      </p:sp>
      <p:sp>
        <p:nvSpPr>
          <p:cNvPr id="9" name="TextBox 9"/>
          <p:cNvSpPr txBox="1"/>
          <p:nvPr/>
        </p:nvSpPr>
        <p:spPr>
          <a:xfrm>
            <a:off x="1323970" y="2589330"/>
            <a:ext cx="10991946" cy="708659"/>
          </a:xfrm>
          <a:prstGeom prst="rect">
            <a:avLst/>
          </a:prstGeom>
        </p:spPr>
        <p:txBody>
          <a:bodyPr lIns="0" tIns="0" rIns="0" bIns="0" rtlCol="0" anchor="t">
            <a:spAutoFit/>
          </a:bodyPr>
          <a:lstStyle/>
          <a:p>
            <a:pPr algn="ctr">
              <a:lnSpc>
                <a:spcPts val="2706"/>
              </a:lnSpc>
              <a:spcBef>
                <a:spcPct val="0"/>
              </a:spcBef>
            </a:pPr>
            <a:r>
              <a:rPr lang="en-US" sz="1933">
                <a:solidFill>
                  <a:srgbClr val="FFFFFF"/>
                </a:solidFill>
                <a:latin typeface="Arial MT Pro"/>
                <a:ea typeface="Arial MT Pro"/>
                <a:cs typeface="Arial MT Pro"/>
                <a:sym typeface="Arial MT Pro"/>
              </a:rPr>
              <a:t>“Maramataka doesn’t work until you understand the whakapapa, tohu o te rangi, whenua, moana” (Makiha, 2021).</a:t>
            </a:r>
          </a:p>
        </p:txBody>
      </p:sp>
      <p:sp>
        <p:nvSpPr>
          <p:cNvPr id="10" name="TextBox 10"/>
          <p:cNvSpPr txBox="1"/>
          <p:nvPr/>
        </p:nvSpPr>
        <p:spPr>
          <a:xfrm>
            <a:off x="1594792" y="5726415"/>
            <a:ext cx="10787266" cy="1000140"/>
          </a:xfrm>
          <a:prstGeom prst="rect">
            <a:avLst/>
          </a:prstGeom>
        </p:spPr>
        <p:txBody>
          <a:bodyPr lIns="0" tIns="0" rIns="0" bIns="0" rtlCol="0" anchor="t">
            <a:spAutoFit/>
          </a:bodyPr>
          <a:lstStyle/>
          <a:p>
            <a:pPr algn="ctr">
              <a:lnSpc>
                <a:spcPts val="2624"/>
              </a:lnSpc>
              <a:spcBef>
                <a:spcPct val="0"/>
              </a:spcBef>
            </a:pPr>
            <a:r>
              <a:rPr lang="en-US" sz="1874">
                <a:solidFill>
                  <a:srgbClr val="FFFFFF"/>
                </a:solidFill>
                <a:latin typeface="Arial MT Pro"/>
                <a:ea typeface="Arial MT Pro"/>
                <a:cs typeface="Arial MT Pro"/>
                <a:sym typeface="Arial MT Pro"/>
              </a:rPr>
              <a:t>“It only works until you understand and believe our tūpuna mātauranga that has been denied us for over 180 years in the education system that values pākeha science but denies our tūpuna knowledge” </a:t>
            </a:r>
          </a:p>
          <a:p>
            <a:pPr algn="ctr">
              <a:lnSpc>
                <a:spcPts val="2624"/>
              </a:lnSpc>
              <a:spcBef>
                <a:spcPct val="0"/>
              </a:spcBef>
            </a:pPr>
            <a:r>
              <a:rPr lang="en-US" sz="1874">
                <a:solidFill>
                  <a:srgbClr val="FFFFFF"/>
                </a:solidFill>
                <a:latin typeface="Arial MT Pro"/>
                <a:ea typeface="Arial MT Pro"/>
                <a:cs typeface="Arial MT Pro"/>
                <a:sym typeface="Arial MT Pro"/>
              </a:rPr>
              <a:t>(Makiha, 2021).</a:t>
            </a:r>
          </a:p>
        </p:txBody>
      </p:sp>
      <p:sp>
        <p:nvSpPr>
          <p:cNvPr id="11" name="TextBox 11"/>
          <p:cNvSpPr txBox="1"/>
          <p:nvPr/>
        </p:nvSpPr>
        <p:spPr>
          <a:xfrm>
            <a:off x="1323970" y="7318994"/>
            <a:ext cx="11301100" cy="1315451"/>
          </a:xfrm>
          <a:prstGeom prst="rect">
            <a:avLst/>
          </a:prstGeom>
        </p:spPr>
        <p:txBody>
          <a:bodyPr lIns="0" tIns="0" rIns="0" bIns="0" rtlCol="0" anchor="t">
            <a:spAutoFit/>
          </a:bodyPr>
          <a:lstStyle/>
          <a:p>
            <a:pPr algn="ctr">
              <a:lnSpc>
                <a:spcPts val="2569"/>
              </a:lnSpc>
              <a:spcBef>
                <a:spcPct val="0"/>
              </a:spcBef>
            </a:pPr>
            <a:r>
              <a:rPr lang="en-US" sz="1835">
                <a:solidFill>
                  <a:srgbClr val="FFFFFF"/>
                </a:solidFill>
                <a:latin typeface="Arial MT Pro"/>
                <a:ea typeface="Arial MT Pro"/>
                <a:cs typeface="Arial MT Pro"/>
                <a:sym typeface="Arial MT Pro"/>
              </a:rPr>
              <a:t>“Pākeha science work to keep the nitrogen out of the waterways to restore them, where our tūpuna would work with all the trees and flowers that fruit within all those matiti phases to ensure that all those animals and creatures that live in and around those waterways have kai throughout all the phases” </a:t>
            </a:r>
          </a:p>
          <a:p>
            <a:pPr algn="ctr">
              <a:lnSpc>
                <a:spcPts val="2569"/>
              </a:lnSpc>
              <a:spcBef>
                <a:spcPct val="0"/>
              </a:spcBef>
            </a:pPr>
            <a:r>
              <a:rPr lang="en-US" sz="1835">
                <a:solidFill>
                  <a:srgbClr val="FFFFFF"/>
                </a:solidFill>
                <a:latin typeface="Arial MT Pro"/>
                <a:ea typeface="Arial MT Pro"/>
                <a:cs typeface="Arial MT Pro"/>
                <a:sym typeface="Arial MT Pro"/>
              </a:rPr>
              <a:t>(Makiha, 2021).</a:t>
            </a:r>
          </a:p>
        </p:txBody>
      </p:sp>
      <p:sp>
        <p:nvSpPr>
          <p:cNvPr id="12" name="TextBox 12"/>
          <p:cNvSpPr txBox="1"/>
          <p:nvPr/>
        </p:nvSpPr>
        <p:spPr>
          <a:xfrm>
            <a:off x="1594792" y="4060403"/>
            <a:ext cx="10537285" cy="1083097"/>
          </a:xfrm>
          <a:prstGeom prst="rect">
            <a:avLst/>
          </a:prstGeom>
        </p:spPr>
        <p:txBody>
          <a:bodyPr lIns="0" tIns="0" rIns="0" bIns="0" rtlCol="0" anchor="t">
            <a:spAutoFit/>
          </a:bodyPr>
          <a:lstStyle/>
          <a:p>
            <a:pPr algn="ctr">
              <a:lnSpc>
                <a:spcPts val="2776"/>
              </a:lnSpc>
              <a:spcBef>
                <a:spcPct val="0"/>
              </a:spcBef>
            </a:pPr>
            <a:r>
              <a:rPr lang="en-US" sz="1983">
                <a:solidFill>
                  <a:srgbClr val="FFFFFF"/>
                </a:solidFill>
                <a:latin typeface="Arial MT Pro"/>
                <a:ea typeface="Arial MT Pro"/>
                <a:cs typeface="Arial MT Pro"/>
                <a:sym typeface="Arial MT Pro"/>
              </a:rPr>
              <a:t>“I think our priority is wai and kai, for ourselves and rest life on Papatuanuku, this is also a response to climate change” </a:t>
            </a:r>
          </a:p>
          <a:p>
            <a:pPr algn="ctr">
              <a:lnSpc>
                <a:spcPts val="2776"/>
              </a:lnSpc>
              <a:spcBef>
                <a:spcPct val="0"/>
              </a:spcBef>
            </a:pPr>
            <a:r>
              <a:rPr lang="en-US" sz="1983">
                <a:solidFill>
                  <a:srgbClr val="FFFFFF"/>
                </a:solidFill>
                <a:latin typeface="Arial MT Pro"/>
                <a:ea typeface="Arial MT Pro"/>
                <a:cs typeface="Arial MT Pro"/>
                <a:sym typeface="Arial MT Pro"/>
              </a:rPr>
              <a:t>(Makiha, 2021).</a:t>
            </a:r>
          </a:p>
        </p:txBody>
      </p:sp>
      <p:sp>
        <p:nvSpPr>
          <p:cNvPr id="13" name="TextBox 13"/>
          <p:cNvSpPr txBox="1"/>
          <p:nvPr/>
        </p:nvSpPr>
        <p:spPr>
          <a:xfrm>
            <a:off x="13941094" y="6931857"/>
            <a:ext cx="2102048" cy="453812"/>
          </a:xfrm>
          <a:prstGeom prst="rect">
            <a:avLst/>
          </a:prstGeom>
        </p:spPr>
        <p:txBody>
          <a:bodyPr lIns="0" tIns="0" rIns="0" bIns="0" rtlCol="0" anchor="t">
            <a:spAutoFit/>
          </a:bodyPr>
          <a:lstStyle/>
          <a:p>
            <a:pPr algn="ctr">
              <a:lnSpc>
                <a:spcPts val="3336"/>
              </a:lnSpc>
              <a:spcBef>
                <a:spcPct val="0"/>
              </a:spcBef>
            </a:pPr>
            <a:r>
              <a:rPr lang="en-US" sz="2383" b="1">
                <a:solidFill>
                  <a:srgbClr val="FFFFFF"/>
                </a:solidFill>
                <a:latin typeface="Arial MT Pro Bold"/>
                <a:ea typeface="Arial MT Pro Bold"/>
                <a:cs typeface="Arial MT Pro Bold"/>
                <a:sym typeface="Arial MT Pro Bold"/>
              </a:rPr>
              <a:t>Rikki Solomon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3" name="Freeform 3"/>
          <p:cNvSpPr/>
          <p:nvPr/>
        </p:nvSpPr>
        <p:spPr>
          <a:xfrm>
            <a:off x="12129283" y="2423707"/>
            <a:ext cx="4968855" cy="4968855"/>
          </a:xfrm>
          <a:custGeom>
            <a:avLst/>
            <a:gdLst/>
            <a:ahLst/>
            <a:cxnLst/>
            <a:rect l="l" t="t" r="r" b="b"/>
            <a:pathLst>
              <a:path w="4968855" h="4968855">
                <a:moveTo>
                  <a:pt x="0" y="0"/>
                </a:moveTo>
                <a:lnTo>
                  <a:pt x="4968855" y="0"/>
                </a:lnTo>
                <a:lnTo>
                  <a:pt x="4968855" y="4968855"/>
                </a:lnTo>
                <a:lnTo>
                  <a:pt x="0" y="4968855"/>
                </a:lnTo>
                <a:lnTo>
                  <a:pt x="0" y="0"/>
                </a:lnTo>
                <a:close/>
              </a:path>
            </a:pathLst>
          </a:custGeom>
          <a:blipFill>
            <a:blip r:embed="rId4"/>
            <a:stretch>
              <a:fillRect/>
            </a:stretch>
          </a:blipFill>
        </p:spPr>
        <p:txBody>
          <a:bodyPr/>
          <a:lstStyle/>
          <a:p>
            <a:endParaRPr lang="en-NZ"/>
          </a:p>
        </p:txBody>
      </p:sp>
      <p:sp>
        <p:nvSpPr>
          <p:cNvPr id="4" name="TextBox 4"/>
          <p:cNvSpPr txBox="1"/>
          <p:nvPr/>
        </p:nvSpPr>
        <p:spPr>
          <a:xfrm>
            <a:off x="868264" y="7023237"/>
            <a:ext cx="9349245" cy="1262613"/>
          </a:xfrm>
          <a:prstGeom prst="rect">
            <a:avLst/>
          </a:prstGeom>
        </p:spPr>
        <p:txBody>
          <a:bodyPr lIns="0" tIns="0" rIns="0" bIns="0" rtlCol="0" anchor="t">
            <a:spAutoFit/>
          </a:bodyPr>
          <a:lstStyle/>
          <a:p>
            <a:pPr algn="ctr">
              <a:lnSpc>
                <a:spcPts val="3265"/>
              </a:lnSpc>
              <a:spcBef>
                <a:spcPct val="0"/>
              </a:spcBef>
            </a:pPr>
            <a:r>
              <a:rPr lang="en-US" sz="2332">
                <a:solidFill>
                  <a:srgbClr val="FFFFFF"/>
                </a:solidFill>
                <a:latin typeface="Arial MT Pro"/>
                <a:ea typeface="Arial MT Pro"/>
                <a:cs typeface="Arial MT Pro"/>
                <a:sym typeface="Arial MT Pro"/>
              </a:rPr>
              <a:t>“Maramataka connects us back to the taiao and it tells us when to perform certain rituals that are always associated with the taiao” (Solomon, 2021).</a:t>
            </a:r>
          </a:p>
        </p:txBody>
      </p:sp>
      <p:sp>
        <p:nvSpPr>
          <p:cNvPr id="5" name="TextBox 5"/>
          <p:cNvSpPr txBox="1"/>
          <p:nvPr/>
        </p:nvSpPr>
        <p:spPr>
          <a:xfrm>
            <a:off x="466148" y="402176"/>
            <a:ext cx="9989346" cy="739681"/>
          </a:xfrm>
          <a:prstGeom prst="rect">
            <a:avLst/>
          </a:prstGeom>
        </p:spPr>
        <p:txBody>
          <a:bodyPr lIns="0" tIns="0" rIns="0" bIns="0" rtlCol="0" anchor="t">
            <a:spAutoFit/>
          </a:bodyPr>
          <a:lstStyle/>
          <a:p>
            <a:pPr algn="ctr">
              <a:lnSpc>
                <a:spcPts val="2805"/>
              </a:lnSpc>
              <a:spcBef>
                <a:spcPct val="0"/>
              </a:spcBef>
            </a:pPr>
            <a:r>
              <a:rPr lang="en-US" sz="2003">
                <a:solidFill>
                  <a:srgbClr val="FFFFFF"/>
                </a:solidFill>
                <a:latin typeface="Arial MT Pro"/>
                <a:ea typeface="Arial MT Pro"/>
                <a:cs typeface="Arial MT Pro"/>
                <a:sym typeface="Arial MT Pro"/>
              </a:rPr>
              <a:t>“Maramataka tells us when and what atua are more present at each time” </a:t>
            </a:r>
          </a:p>
          <a:p>
            <a:pPr algn="ctr">
              <a:lnSpc>
                <a:spcPts val="2805"/>
              </a:lnSpc>
              <a:spcBef>
                <a:spcPct val="0"/>
              </a:spcBef>
            </a:pPr>
            <a:r>
              <a:rPr lang="en-US" sz="2003">
                <a:solidFill>
                  <a:srgbClr val="FFFFFF"/>
                </a:solidFill>
                <a:latin typeface="Arial MT Pro"/>
                <a:ea typeface="Arial MT Pro"/>
                <a:cs typeface="Arial MT Pro"/>
                <a:sym typeface="Arial MT Pro"/>
              </a:rPr>
              <a:t>(Solomon, 2021).</a:t>
            </a:r>
          </a:p>
        </p:txBody>
      </p:sp>
      <p:sp>
        <p:nvSpPr>
          <p:cNvPr id="6" name="TextBox 6"/>
          <p:cNvSpPr txBox="1"/>
          <p:nvPr/>
        </p:nvSpPr>
        <p:spPr>
          <a:xfrm>
            <a:off x="445590" y="2677075"/>
            <a:ext cx="10674888"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“Pākeha continue to show data, insights, and facts but it has never made a difference, and if we continue to be that way, we will continue to have the same problem” (Solomon, 2021).</a:t>
            </a:r>
          </a:p>
        </p:txBody>
      </p:sp>
      <p:sp>
        <p:nvSpPr>
          <p:cNvPr id="7" name="TextBox 7"/>
          <p:cNvSpPr txBox="1"/>
          <p:nvPr/>
        </p:nvSpPr>
        <p:spPr>
          <a:xfrm>
            <a:off x="1028700" y="3992075"/>
            <a:ext cx="9407067"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“What we’ve found in ‘Mahi ā Atua’ is that when we share our pūrākau with our whānau in distress they are able to navigate their journey themselves” (Solomon, 2021).</a:t>
            </a:r>
          </a:p>
        </p:txBody>
      </p:sp>
      <p:sp>
        <p:nvSpPr>
          <p:cNvPr id="8" name="TextBox 8"/>
          <p:cNvSpPr txBox="1"/>
          <p:nvPr/>
        </p:nvSpPr>
        <p:spPr>
          <a:xfrm>
            <a:off x="466148" y="5508242"/>
            <a:ext cx="9751361"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“When we first investigated this, we found that the highest was a connecting to WHRO, atua of darkness, mischief, and associated with bad and negativity etc” (Solomon, 2021).</a:t>
            </a:r>
          </a:p>
        </p:txBody>
      </p:sp>
      <p:sp>
        <p:nvSpPr>
          <p:cNvPr id="9" name="TextBox 9"/>
          <p:cNvSpPr txBox="1"/>
          <p:nvPr/>
        </p:nvSpPr>
        <p:spPr>
          <a:xfrm>
            <a:off x="1492306" y="8688026"/>
            <a:ext cx="8101161" cy="801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“We don’t have to talk about whakamōmōri, but it applies to that” </a:t>
            </a:r>
          </a:p>
          <a:p>
            <a:pPr algn="ctr">
              <a:lnSpc>
                <a:spcPts val="3056"/>
              </a:lnSpc>
              <a:spcBef>
                <a:spcPct val="0"/>
              </a:spcBef>
            </a:pPr>
            <a:r>
              <a:rPr lang="en-US" sz="2183">
                <a:solidFill>
                  <a:srgbClr val="FFFFFF"/>
                </a:solidFill>
                <a:latin typeface="Arial MT Pro"/>
                <a:ea typeface="Arial MT Pro"/>
                <a:cs typeface="Arial MT Pro"/>
                <a:sym typeface="Arial MT Pro"/>
              </a:rPr>
              <a:t>(Solomon, 2021).</a:t>
            </a:r>
          </a:p>
        </p:txBody>
      </p:sp>
      <p:sp>
        <p:nvSpPr>
          <p:cNvPr id="10" name="TextBox 10"/>
          <p:cNvSpPr txBox="1"/>
          <p:nvPr/>
        </p:nvSpPr>
        <p:spPr>
          <a:xfrm>
            <a:off x="445590" y="1541908"/>
            <a:ext cx="10823411" cy="801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“If you learn about atua Māori and their pūrākau you’re also learning about emotions” (Solomon, 2021).</a:t>
            </a:r>
          </a:p>
        </p:txBody>
      </p:sp>
      <p:sp>
        <p:nvSpPr>
          <p:cNvPr id="11" name="TextBox 11"/>
          <p:cNvSpPr txBox="1"/>
          <p:nvPr/>
        </p:nvSpPr>
        <p:spPr>
          <a:xfrm>
            <a:off x="13430378" y="7597393"/>
            <a:ext cx="2366665" cy="512868"/>
          </a:xfrm>
          <a:prstGeom prst="rect">
            <a:avLst/>
          </a:prstGeom>
        </p:spPr>
        <p:txBody>
          <a:bodyPr lIns="0" tIns="0" rIns="0" bIns="0" rtlCol="0" anchor="t">
            <a:spAutoFit/>
          </a:bodyPr>
          <a:lstStyle/>
          <a:p>
            <a:pPr algn="ctr">
              <a:lnSpc>
                <a:spcPts val="3756"/>
              </a:lnSpc>
              <a:spcBef>
                <a:spcPct val="0"/>
              </a:spcBef>
            </a:pPr>
            <a:r>
              <a:rPr lang="en-US" sz="2683" b="1">
                <a:solidFill>
                  <a:srgbClr val="FFFFFF"/>
                </a:solidFill>
                <a:latin typeface="Arial MT Pro Bold"/>
                <a:ea typeface="Arial MT Pro Bold"/>
                <a:cs typeface="Arial MT Pro Bold"/>
                <a:sym typeface="Arial MT Pro Bold"/>
              </a:rPr>
              <a:t>Rikki Solomon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3" name="Freeform 3"/>
          <p:cNvSpPr/>
          <p:nvPr/>
        </p:nvSpPr>
        <p:spPr>
          <a:xfrm>
            <a:off x="13391968" y="2880456"/>
            <a:ext cx="3649383" cy="3649383"/>
          </a:xfrm>
          <a:custGeom>
            <a:avLst/>
            <a:gdLst/>
            <a:ahLst/>
            <a:cxnLst/>
            <a:rect l="l" t="t" r="r" b="b"/>
            <a:pathLst>
              <a:path w="3649383" h="3649383">
                <a:moveTo>
                  <a:pt x="0" y="0"/>
                </a:moveTo>
                <a:lnTo>
                  <a:pt x="3649383" y="0"/>
                </a:lnTo>
                <a:lnTo>
                  <a:pt x="3649383" y="3649384"/>
                </a:lnTo>
                <a:lnTo>
                  <a:pt x="0" y="3649384"/>
                </a:lnTo>
                <a:lnTo>
                  <a:pt x="0" y="0"/>
                </a:lnTo>
                <a:close/>
              </a:path>
            </a:pathLst>
          </a:custGeom>
          <a:blipFill>
            <a:blip r:embed="rId4"/>
            <a:stretch>
              <a:fillRect/>
            </a:stretch>
          </a:blipFill>
        </p:spPr>
        <p:txBody>
          <a:bodyPr/>
          <a:lstStyle/>
          <a:p>
            <a:endParaRPr lang="en-NZ"/>
          </a:p>
        </p:txBody>
      </p:sp>
      <p:sp>
        <p:nvSpPr>
          <p:cNvPr id="4" name="TextBox 4"/>
          <p:cNvSpPr txBox="1"/>
          <p:nvPr/>
        </p:nvSpPr>
        <p:spPr>
          <a:xfrm>
            <a:off x="1697744" y="942975"/>
            <a:ext cx="9302399" cy="1228139"/>
          </a:xfrm>
          <a:prstGeom prst="rect">
            <a:avLst/>
          </a:prstGeom>
        </p:spPr>
        <p:txBody>
          <a:bodyPr lIns="0" tIns="0" rIns="0" bIns="0" rtlCol="0" anchor="t">
            <a:spAutoFit/>
          </a:bodyPr>
          <a:lstStyle/>
          <a:p>
            <a:pPr algn="ctr">
              <a:lnSpc>
                <a:spcPts val="3182"/>
              </a:lnSpc>
              <a:spcBef>
                <a:spcPct val="0"/>
              </a:spcBef>
            </a:pPr>
            <a:r>
              <a:rPr lang="en-US" sz="2273">
                <a:solidFill>
                  <a:srgbClr val="FFFFFF"/>
                </a:solidFill>
                <a:latin typeface="Arial MT Pro"/>
                <a:ea typeface="Arial MT Pro"/>
                <a:cs typeface="Arial MT Pro"/>
                <a:sym typeface="Arial MT Pro"/>
              </a:rPr>
              <a:t> “We need to recalibrate ourselves to our own timekeeping system, not the pākehā tick-tock time but maramataka time ‘te wā” </a:t>
            </a:r>
          </a:p>
          <a:p>
            <a:pPr algn="ctr">
              <a:lnSpc>
                <a:spcPts val="3182"/>
              </a:lnSpc>
              <a:spcBef>
                <a:spcPct val="0"/>
              </a:spcBef>
            </a:pPr>
            <a:r>
              <a:rPr lang="en-US" sz="2273">
                <a:solidFill>
                  <a:srgbClr val="FFFFFF"/>
                </a:solidFill>
                <a:latin typeface="Arial MT Pro"/>
                <a:ea typeface="Arial MT Pro"/>
                <a:cs typeface="Arial MT Pro"/>
                <a:sym typeface="Arial MT Pro"/>
              </a:rPr>
              <a:t>(Freeland, 2021).</a:t>
            </a:r>
          </a:p>
        </p:txBody>
      </p:sp>
      <p:sp>
        <p:nvSpPr>
          <p:cNvPr id="5" name="TextBox 5"/>
          <p:cNvSpPr txBox="1"/>
          <p:nvPr/>
        </p:nvSpPr>
        <p:spPr>
          <a:xfrm>
            <a:off x="1252305" y="2440460"/>
            <a:ext cx="10193278" cy="1227877"/>
          </a:xfrm>
          <a:prstGeom prst="rect">
            <a:avLst/>
          </a:prstGeom>
        </p:spPr>
        <p:txBody>
          <a:bodyPr lIns="0" tIns="0" rIns="0" bIns="0" rtlCol="0" anchor="t">
            <a:spAutoFit/>
          </a:bodyPr>
          <a:lstStyle/>
          <a:p>
            <a:pPr algn="ctr">
              <a:lnSpc>
                <a:spcPts val="3196"/>
              </a:lnSpc>
              <a:spcBef>
                <a:spcPct val="0"/>
              </a:spcBef>
            </a:pPr>
            <a:r>
              <a:rPr lang="en-US" sz="2283">
                <a:solidFill>
                  <a:srgbClr val="FFFFFF"/>
                </a:solidFill>
                <a:latin typeface="Arial MT Pro"/>
                <a:ea typeface="Arial MT Pro"/>
                <a:cs typeface="Arial MT Pro"/>
                <a:sym typeface="Arial MT Pro"/>
              </a:rPr>
              <a:t>“In terms of our Te Ao Māori systems, it sees things in a holistic way as appose to the western breaking down of knowledge into parts” </a:t>
            </a:r>
          </a:p>
          <a:p>
            <a:pPr algn="ctr">
              <a:lnSpc>
                <a:spcPts val="3196"/>
              </a:lnSpc>
              <a:spcBef>
                <a:spcPct val="0"/>
              </a:spcBef>
            </a:pPr>
            <a:r>
              <a:rPr lang="en-US" sz="2283">
                <a:solidFill>
                  <a:srgbClr val="FFFFFF"/>
                </a:solidFill>
                <a:latin typeface="Arial MT Pro"/>
                <a:ea typeface="Arial MT Pro"/>
                <a:cs typeface="Arial MT Pro"/>
                <a:sym typeface="Arial MT Pro"/>
              </a:rPr>
              <a:t>(Freeland, 2021).</a:t>
            </a:r>
          </a:p>
        </p:txBody>
      </p:sp>
      <p:sp>
        <p:nvSpPr>
          <p:cNvPr id="6" name="TextBox 6"/>
          <p:cNvSpPr txBox="1"/>
          <p:nvPr/>
        </p:nvSpPr>
        <p:spPr>
          <a:xfrm>
            <a:off x="1748671" y="5196621"/>
            <a:ext cx="8989254" cy="1563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“Through our observations, what we have seen is the longer the rahui has gone on here in Tāmaki we are starting to see the manifestation of anxiety, rahui fatigue), because of people’s conditioning to tick tock time” (Freeland, 2021).</a:t>
            </a:r>
          </a:p>
        </p:txBody>
      </p:sp>
      <p:sp>
        <p:nvSpPr>
          <p:cNvPr id="7" name="TextBox 7"/>
          <p:cNvSpPr txBox="1"/>
          <p:nvPr/>
        </p:nvSpPr>
        <p:spPr>
          <a:xfrm>
            <a:off x="1413264" y="7150939"/>
            <a:ext cx="9642867" cy="1563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“By anchoring ourselves to maramataka helps us cope better because we are more in tune with the rhythms of the environment”</a:t>
            </a:r>
          </a:p>
          <a:p>
            <a:pPr algn="ctr">
              <a:lnSpc>
                <a:spcPts val="3056"/>
              </a:lnSpc>
              <a:spcBef>
                <a:spcPct val="0"/>
              </a:spcBef>
            </a:pPr>
            <a:r>
              <a:rPr lang="en-US" sz="2183">
                <a:solidFill>
                  <a:srgbClr val="FFFFFF"/>
                </a:solidFill>
                <a:latin typeface="Arial MT Pro"/>
                <a:ea typeface="Arial MT Pro"/>
                <a:cs typeface="Arial MT Pro"/>
                <a:sym typeface="Arial MT Pro"/>
              </a:rPr>
              <a:t> (Freeland, 2021)</a:t>
            </a:r>
          </a:p>
          <a:p>
            <a:pPr algn="ctr">
              <a:lnSpc>
                <a:spcPts val="3056"/>
              </a:lnSpc>
              <a:spcBef>
                <a:spcPct val="0"/>
              </a:spcBef>
            </a:pPr>
            <a:r>
              <a:rPr lang="en-US" sz="2183">
                <a:solidFill>
                  <a:srgbClr val="FFFFFF"/>
                </a:solidFill>
                <a:latin typeface="Arial MT Pro"/>
                <a:ea typeface="Arial MT Pro"/>
                <a:cs typeface="Arial MT Pro"/>
                <a:sym typeface="Arial MT Pro"/>
              </a:rPr>
              <a:t>.</a:t>
            </a:r>
          </a:p>
        </p:txBody>
      </p:sp>
      <p:sp>
        <p:nvSpPr>
          <p:cNvPr id="8" name="TextBox 8"/>
          <p:cNvSpPr txBox="1"/>
          <p:nvPr/>
        </p:nvSpPr>
        <p:spPr>
          <a:xfrm>
            <a:off x="1731470" y="3839787"/>
            <a:ext cx="9006454"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“If we are going to look at tāne we need to also look at wahine. Because we see that in the relationship with Ranginui and Papatuanuku” (Freeland, 2021).</a:t>
            </a:r>
          </a:p>
        </p:txBody>
      </p:sp>
      <p:sp>
        <p:nvSpPr>
          <p:cNvPr id="9" name="TextBox 9"/>
          <p:cNvSpPr txBox="1"/>
          <p:nvPr/>
        </p:nvSpPr>
        <p:spPr>
          <a:xfrm>
            <a:off x="716650" y="8427289"/>
            <a:ext cx="13949599"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“We need to know those spaces, cycles, and patterns (i.e., not just rangi, whenua, moana, but ourselves as tane &amp; wahine) because it’s really important to the connection to our whakapapa. The solutions sit in our whakapapa” </a:t>
            </a:r>
          </a:p>
          <a:p>
            <a:pPr algn="ctr">
              <a:lnSpc>
                <a:spcPts val="3056"/>
              </a:lnSpc>
              <a:spcBef>
                <a:spcPct val="0"/>
              </a:spcBef>
            </a:pPr>
            <a:r>
              <a:rPr lang="en-US" sz="2183">
                <a:solidFill>
                  <a:srgbClr val="FFFFFF"/>
                </a:solidFill>
                <a:latin typeface="Arial MT Pro"/>
                <a:ea typeface="Arial MT Pro"/>
                <a:cs typeface="Arial MT Pro"/>
                <a:sym typeface="Arial MT Pro"/>
              </a:rPr>
              <a:t>(Freeland, 2021).</a:t>
            </a:r>
          </a:p>
        </p:txBody>
      </p:sp>
      <p:sp>
        <p:nvSpPr>
          <p:cNvPr id="10" name="TextBox 10"/>
          <p:cNvSpPr txBox="1"/>
          <p:nvPr/>
        </p:nvSpPr>
        <p:spPr>
          <a:xfrm>
            <a:off x="14080804" y="6825396"/>
            <a:ext cx="2271712" cy="420792"/>
          </a:xfrm>
          <a:prstGeom prst="rect">
            <a:avLst/>
          </a:prstGeom>
        </p:spPr>
        <p:txBody>
          <a:bodyPr lIns="0" tIns="0" rIns="0" bIns="0" rtlCol="0" anchor="t">
            <a:spAutoFit/>
          </a:bodyPr>
          <a:lstStyle/>
          <a:p>
            <a:pPr algn="ctr">
              <a:lnSpc>
                <a:spcPts val="3056"/>
              </a:lnSpc>
              <a:spcBef>
                <a:spcPct val="0"/>
              </a:spcBef>
            </a:pPr>
            <a:r>
              <a:rPr lang="en-US" sz="2183" b="1">
                <a:solidFill>
                  <a:srgbClr val="FFFFFF"/>
                </a:solidFill>
                <a:latin typeface="Arial MT Pro Bold"/>
                <a:ea typeface="Arial MT Pro Bold"/>
                <a:cs typeface="Arial MT Pro Bold"/>
                <a:sym typeface="Arial MT Pro Bold"/>
              </a:rPr>
              <a:t>Johnnie Freeland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3" name="Freeform 3"/>
          <p:cNvSpPr/>
          <p:nvPr/>
        </p:nvSpPr>
        <p:spPr>
          <a:xfrm>
            <a:off x="12560544" y="2432673"/>
            <a:ext cx="4931950" cy="4956610"/>
          </a:xfrm>
          <a:custGeom>
            <a:avLst/>
            <a:gdLst/>
            <a:ahLst/>
            <a:cxnLst/>
            <a:rect l="l" t="t" r="r" b="b"/>
            <a:pathLst>
              <a:path w="4931950" h="4956610">
                <a:moveTo>
                  <a:pt x="0" y="0"/>
                </a:moveTo>
                <a:lnTo>
                  <a:pt x="4931950" y="0"/>
                </a:lnTo>
                <a:lnTo>
                  <a:pt x="4931950" y="4956610"/>
                </a:lnTo>
                <a:lnTo>
                  <a:pt x="0" y="4956610"/>
                </a:lnTo>
                <a:lnTo>
                  <a:pt x="0" y="0"/>
                </a:lnTo>
                <a:close/>
              </a:path>
            </a:pathLst>
          </a:custGeom>
          <a:blipFill>
            <a:blip r:embed="rId4"/>
            <a:stretch>
              <a:fillRect/>
            </a:stretch>
          </a:blipFill>
        </p:spPr>
        <p:txBody>
          <a:bodyPr/>
          <a:lstStyle/>
          <a:p>
            <a:endParaRPr lang="en-NZ"/>
          </a:p>
        </p:txBody>
      </p:sp>
      <p:sp>
        <p:nvSpPr>
          <p:cNvPr id="4" name="TextBox 4"/>
          <p:cNvSpPr txBox="1"/>
          <p:nvPr/>
        </p:nvSpPr>
        <p:spPr>
          <a:xfrm>
            <a:off x="523949" y="1774413"/>
            <a:ext cx="11388030" cy="519853"/>
          </a:xfrm>
          <a:prstGeom prst="rect">
            <a:avLst/>
          </a:prstGeom>
        </p:spPr>
        <p:txBody>
          <a:bodyPr lIns="0" tIns="0" rIns="0" bIns="0" rtlCol="0" anchor="t">
            <a:spAutoFit/>
          </a:bodyPr>
          <a:lstStyle/>
          <a:p>
            <a:pPr algn="ctr">
              <a:lnSpc>
                <a:spcPts val="3896"/>
              </a:lnSpc>
              <a:spcBef>
                <a:spcPct val="0"/>
              </a:spcBef>
            </a:pPr>
            <a:r>
              <a:rPr lang="en-US" sz="2783">
                <a:solidFill>
                  <a:srgbClr val="FFFFFF"/>
                </a:solidFill>
                <a:latin typeface="Arial MT Pro"/>
                <a:ea typeface="Arial MT Pro"/>
                <a:cs typeface="Arial MT Pro"/>
                <a:sym typeface="Arial MT Pro"/>
              </a:rPr>
              <a:t> “Maramataka is enculturated through our DNA” (Te Hurihanganui, 2021).</a:t>
            </a:r>
          </a:p>
        </p:txBody>
      </p:sp>
      <p:sp>
        <p:nvSpPr>
          <p:cNvPr id="5" name="TextBox 5"/>
          <p:cNvSpPr txBox="1"/>
          <p:nvPr/>
        </p:nvSpPr>
        <p:spPr>
          <a:xfrm>
            <a:off x="229493" y="2984784"/>
            <a:ext cx="11372702" cy="1410757"/>
          </a:xfrm>
          <a:prstGeom prst="rect">
            <a:avLst/>
          </a:prstGeom>
        </p:spPr>
        <p:txBody>
          <a:bodyPr lIns="0" tIns="0" rIns="0" bIns="0" rtlCol="0" anchor="t">
            <a:spAutoFit/>
          </a:bodyPr>
          <a:lstStyle/>
          <a:p>
            <a:pPr algn="ctr">
              <a:lnSpc>
                <a:spcPts val="3616"/>
              </a:lnSpc>
              <a:spcBef>
                <a:spcPct val="0"/>
              </a:spcBef>
            </a:pPr>
            <a:r>
              <a:rPr lang="en-US" sz="2583">
                <a:solidFill>
                  <a:srgbClr val="FFFFFF"/>
                </a:solidFill>
                <a:latin typeface="Arial MT Pro"/>
                <a:ea typeface="Arial MT Pro"/>
                <a:cs typeface="Arial MT Pro"/>
                <a:sym typeface="Arial MT Pro"/>
              </a:rPr>
              <a:t> “Maramataka is pinned down to your local environment, rangatiratanga, self-determined by determining your space” </a:t>
            </a:r>
          </a:p>
          <a:p>
            <a:pPr algn="ctr">
              <a:lnSpc>
                <a:spcPts val="3616"/>
              </a:lnSpc>
              <a:spcBef>
                <a:spcPct val="0"/>
              </a:spcBef>
            </a:pPr>
            <a:r>
              <a:rPr lang="en-US" sz="2583">
                <a:solidFill>
                  <a:srgbClr val="FFFFFF"/>
                </a:solidFill>
                <a:latin typeface="Arial MT Pro"/>
                <a:ea typeface="Arial MT Pro"/>
                <a:cs typeface="Arial MT Pro"/>
                <a:sym typeface="Arial MT Pro"/>
              </a:rPr>
              <a:t>(Te Hurihanganui, 2021).</a:t>
            </a:r>
          </a:p>
        </p:txBody>
      </p:sp>
      <p:sp>
        <p:nvSpPr>
          <p:cNvPr id="6" name="TextBox 6"/>
          <p:cNvSpPr txBox="1"/>
          <p:nvPr/>
        </p:nvSpPr>
        <p:spPr>
          <a:xfrm>
            <a:off x="560984" y="5437508"/>
            <a:ext cx="10573434" cy="989118"/>
          </a:xfrm>
          <a:prstGeom prst="rect">
            <a:avLst/>
          </a:prstGeom>
        </p:spPr>
        <p:txBody>
          <a:bodyPr lIns="0" tIns="0" rIns="0" bIns="0" rtlCol="0" anchor="t">
            <a:spAutoFit/>
          </a:bodyPr>
          <a:lstStyle/>
          <a:p>
            <a:pPr algn="ctr">
              <a:lnSpc>
                <a:spcPts val="3756"/>
              </a:lnSpc>
              <a:spcBef>
                <a:spcPct val="0"/>
              </a:spcBef>
            </a:pPr>
            <a:r>
              <a:rPr lang="en-US" sz="2683">
                <a:solidFill>
                  <a:srgbClr val="FFFFFF"/>
                </a:solidFill>
                <a:latin typeface="Arial MT Pro"/>
                <a:ea typeface="Arial MT Pro"/>
                <a:cs typeface="Arial MT Pro"/>
                <a:sym typeface="Arial MT Pro"/>
              </a:rPr>
              <a:t>“Maramataka has always been there, we just need to change the lens to which we see the world” (Te Hurihanganui, 2021).</a:t>
            </a:r>
          </a:p>
        </p:txBody>
      </p:sp>
      <p:sp>
        <p:nvSpPr>
          <p:cNvPr id="7" name="TextBox 7"/>
          <p:cNvSpPr txBox="1"/>
          <p:nvPr/>
        </p:nvSpPr>
        <p:spPr>
          <a:xfrm>
            <a:off x="794842" y="7294033"/>
            <a:ext cx="10339576"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“If we say we are one symbiotic relationship with the environment, over the past 40 plus years our environment has taken to a pākeha environment” (Te Hurihanganui, 2021).</a:t>
            </a:r>
          </a:p>
        </p:txBody>
      </p:sp>
      <p:sp>
        <p:nvSpPr>
          <p:cNvPr id="8" name="TextBox 8"/>
          <p:cNvSpPr txBox="1"/>
          <p:nvPr/>
        </p:nvSpPr>
        <p:spPr>
          <a:xfrm>
            <a:off x="13460103" y="7587192"/>
            <a:ext cx="3132832" cy="427777"/>
          </a:xfrm>
          <a:prstGeom prst="rect">
            <a:avLst/>
          </a:prstGeom>
        </p:spPr>
        <p:txBody>
          <a:bodyPr lIns="0" tIns="0" rIns="0" bIns="0" rtlCol="0" anchor="t">
            <a:spAutoFit/>
          </a:bodyPr>
          <a:lstStyle/>
          <a:p>
            <a:pPr algn="ctr">
              <a:lnSpc>
                <a:spcPts val="3196"/>
              </a:lnSpc>
              <a:spcBef>
                <a:spcPct val="0"/>
              </a:spcBef>
            </a:pPr>
            <a:r>
              <a:rPr lang="en-US" sz="2283" b="1">
                <a:solidFill>
                  <a:srgbClr val="FFFFFF"/>
                </a:solidFill>
                <a:latin typeface="Arial MT Pro Bold"/>
                <a:ea typeface="Arial MT Pro Bold"/>
                <a:cs typeface="Arial MT Pro Bold"/>
                <a:sym typeface="Arial MT Pro Bold"/>
              </a:rPr>
              <a:t>Paora Te Hurihanganui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0" y="-43835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927129" y="2416090"/>
            <a:ext cx="4960355" cy="4984089"/>
          </a:xfrm>
          <a:custGeom>
            <a:avLst/>
            <a:gdLst/>
            <a:ahLst/>
            <a:cxnLst/>
            <a:rect l="l" t="t" r="r" b="b"/>
            <a:pathLst>
              <a:path w="4960355" h="4984089">
                <a:moveTo>
                  <a:pt x="0" y="0"/>
                </a:moveTo>
                <a:lnTo>
                  <a:pt x="4960355" y="0"/>
                </a:lnTo>
                <a:lnTo>
                  <a:pt x="4960355" y="4984089"/>
                </a:lnTo>
                <a:lnTo>
                  <a:pt x="0" y="4984089"/>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1341627" y="1827508"/>
            <a:ext cx="8936376" cy="1091441"/>
          </a:xfrm>
          <a:prstGeom prst="rect">
            <a:avLst/>
          </a:prstGeom>
        </p:spPr>
        <p:txBody>
          <a:bodyPr lIns="0" tIns="0" rIns="0" bIns="0" rtlCol="0" anchor="t">
            <a:spAutoFit/>
          </a:bodyPr>
          <a:lstStyle/>
          <a:p>
            <a:pPr algn="ctr">
              <a:lnSpc>
                <a:spcPts val="2841"/>
              </a:lnSpc>
              <a:spcBef>
                <a:spcPct val="0"/>
              </a:spcBef>
            </a:pPr>
            <a:r>
              <a:rPr lang="en-US" sz="2029">
                <a:solidFill>
                  <a:srgbClr val="FFFFFF"/>
                </a:solidFill>
                <a:latin typeface="Arial MT Pro"/>
                <a:ea typeface="Arial MT Pro"/>
                <a:cs typeface="Arial MT Pro"/>
                <a:sym typeface="Arial MT Pro"/>
              </a:rPr>
              <a:t>“Through observations, we have noticed in our bronze factory that certain days are better than others for poring” </a:t>
            </a:r>
          </a:p>
          <a:p>
            <a:pPr algn="ctr">
              <a:lnSpc>
                <a:spcPts val="2841"/>
              </a:lnSpc>
              <a:spcBef>
                <a:spcPct val="0"/>
              </a:spcBef>
            </a:pPr>
            <a:r>
              <a:rPr lang="en-US" sz="2029">
                <a:solidFill>
                  <a:srgbClr val="FFFFFF"/>
                </a:solidFill>
                <a:latin typeface="Arial MT Pro"/>
                <a:ea typeface="Arial MT Pro"/>
                <a:cs typeface="Arial MT Pro"/>
                <a:sym typeface="Arial MT Pro"/>
              </a:rPr>
              <a:t>(Kiel, 2021).</a:t>
            </a:r>
          </a:p>
        </p:txBody>
      </p:sp>
      <p:sp>
        <p:nvSpPr>
          <p:cNvPr id="9" name="TextBox 9"/>
          <p:cNvSpPr txBox="1"/>
          <p:nvPr/>
        </p:nvSpPr>
        <p:spPr>
          <a:xfrm>
            <a:off x="332204" y="3449617"/>
            <a:ext cx="10955223" cy="1255531"/>
          </a:xfrm>
          <a:prstGeom prst="rect">
            <a:avLst/>
          </a:prstGeom>
        </p:spPr>
        <p:txBody>
          <a:bodyPr lIns="0" tIns="0" rIns="0" bIns="0" rtlCol="0" anchor="t">
            <a:spAutoFit/>
          </a:bodyPr>
          <a:lstStyle/>
          <a:p>
            <a:pPr algn="ctr">
              <a:lnSpc>
                <a:spcPts val="3221"/>
              </a:lnSpc>
              <a:spcBef>
                <a:spcPct val="0"/>
              </a:spcBef>
            </a:pPr>
            <a:r>
              <a:rPr lang="en-US" sz="2301">
                <a:solidFill>
                  <a:srgbClr val="FFFFFF"/>
                </a:solidFill>
                <a:latin typeface="Arial MT Pro"/>
                <a:ea typeface="Arial MT Pro"/>
                <a:cs typeface="Arial MT Pro"/>
                <a:sym typeface="Arial MT Pro"/>
              </a:rPr>
              <a:t>“Our ‘pōhutu’ usually go off for about 20 minutes, but during the Tamatea phase, they go off for over an hour” </a:t>
            </a:r>
          </a:p>
          <a:p>
            <a:pPr algn="ctr">
              <a:lnSpc>
                <a:spcPts val="3221"/>
              </a:lnSpc>
              <a:spcBef>
                <a:spcPct val="0"/>
              </a:spcBef>
            </a:pPr>
            <a:r>
              <a:rPr lang="en-US" sz="2301">
                <a:solidFill>
                  <a:srgbClr val="FFFFFF"/>
                </a:solidFill>
                <a:latin typeface="Arial MT Pro"/>
                <a:ea typeface="Arial MT Pro"/>
                <a:cs typeface="Arial MT Pro"/>
                <a:sym typeface="Arial MT Pro"/>
              </a:rPr>
              <a:t>(Kiel, 2021).</a:t>
            </a:r>
          </a:p>
        </p:txBody>
      </p:sp>
      <p:sp>
        <p:nvSpPr>
          <p:cNvPr id="10" name="TextBox 10"/>
          <p:cNvSpPr txBox="1"/>
          <p:nvPr/>
        </p:nvSpPr>
        <p:spPr>
          <a:xfrm>
            <a:off x="1049421" y="5441535"/>
            <a:ext cx="9813195" cy="1563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“Using the maramataka, tāne whaiora of the Pūwhakamua rehabilitation program we have been able to understand themselves more. Understand their triggers and behaviours. They’ve also been able to understand Tū and Rongo” (Kiel, 2021).</a:t>
            </a:r>
          </a:p>
        </p:txBody>
      </p:sp>
      <p:sp>
        <p:nvSpPr>
          <p:cNvPr id="11" name="TextBox 11"/>
          <p:cNvSpPr txBox="1"/>
          <p:nvPr/>
        </p:nvSpPr>
        <p:spPr>
          <a:xfrm>
            <a:off x="332204" y="7700537"/>
            <a:ext cx="11705433" cy="801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“I a koe i te pō uriuri i te pō tangotango, ko te whakaaro e rere ana i roto i a koe, ko koe anake” (Kiel, 2021).</a:t>
            </a:r>
          </a:p>
        </p:txBody>
      </p:sp>
      <p:sp>
        <p:nvSpPr>
          <p:cNvPr id="12" name="TextBox 12"/>
          <p:cNvSpPr txBox="1"/>
          <p:nvPr/>
        </p:nvSpPr>
        <p:spPr>
          <a:xfrm>
            <a:off x="13391968" y="7547291"/>
            <a:ext cx="1500462" cy="427777"/>
          </a:xfrm>
          <a:prstGeom prst="rect">
            <a:avLst/>
          </a:prstGeom>
        </p:spPr>
        <p:txBody>
          <a:bodyPr lIns="0" tIns="0" rIns="0" bIns="0" rtlCol="0" anchor="t">
            <a:spAutoFit/>
          </a:bodyPr>
          <a:lstStyle/>
          <a:p>
            <a:pPr algn="ctr">
              <a:lnSpc>
                <a:spcPts val="3196"/>
              </a:lnSpc>
              <a:spcBef>
                <a:spcPct val="0"/>
              </a:spcBef>
            </a:pPr>
            <a:r>
              <a:rPr lang="en-US" sz="2283" b="1">
                <a:solidFill>
                  <a:srgbClr val="FFFFFF"/>
                </a:solidFill>
                <a:latin typeface="Arial MT Pro Bold"/>
                <a:ea typeface="Arial MT Pro Bold"/>
                <a:cs typeface="Arial MT Pro Bold"/>
                <a:sym typeface="Arial MT Pro Bold"/>
              </a:rPr>
              <a:t>Eraia Kiel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2296561" y="2223779"/>
            <a:ext cx="4962739" cy="4962739"/>
          </a:xfrm>
          <a:custGeom>
            <a:avLst/>
            <a:gdLst/>
            <a:ahLst/>
            <a:cxnLst/>
            <a:rect l="l" t="t" r="r" b="b"/>
            <a:pathLst>
              <a:path w="4962739" h="4962739">
                <a:moveTo>
                  <a:pt x="0" y="0"/>
                </a:moveTo>
                <a:lnTo>
                  <a:pt x="4962739" y="0"/>
                </a:lnTo>
                <a:lnTo>
                  <a:pt x="4962739" y="4962738"/>
                </a:lnTo>
                <a:lnTo>
                  <a:pt x="0" y="4962738"/>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858989" y="942975"/>
            <a:ext cx="10226203" cy="1119632"/>
          </a:xfrm>
          <a:prstGeom prst="rect">
            <a:avLst/>
          </a:prstGeom>
        </p:spPr>
        <p:txBody>
          <a:bodyPr lIns="0" tIns="0" rIns="0" bIns="0" rtlCol="0" anchor="t">
            <a:spAutoFit/>
          </a:bodyPr>
          <a:lstStyle/>
          <a:p>
            <a:pPr algn="ctr">
              <a:lnSpc>
                <a:spcPts val="2863"/>
              </a:lnSpc>
              <a:spcBef>
                <a:spcPct val="0"/>
              </a:spcBef>
            </a:pPr>
            <a:r>
              <a:rPr lang="en-US" sz="2045">
                <a:solidFill>
                  <a:srgbClr val="FFFFFF"/>
                </a:solidFill>
                <a:latin typeface="Arial MT Pro"/>
                <a:ea typeface="Arial MT Pro"/>
                <a:cs typeface="Arial MT Pro"/>
                <a:sym typeface="Arial MT Pro"/>
              </a:rPr>
              <a:t> “Maramataka has given us an opportunity to take observations and act on those observations as opposed to its Monday today, and I need to be doing this and that today” (Warbrick, 2021).</a:t>
            </a:r>
          </a:p>
        </p:txBody>
      </p:sp>
      <p:sp>
        <p:nvSpPr>
          <p:cNvPr id="9" name="TextBox 9"/>
          <p:cNvSpPr txBox="1"/>
          <p:nvPr/>
        </p:nvSpPr>
        <p:spPr>
          <a:xfrm>
            <a:off x="1210858" y="2429877"/>
            <a:ext cx="9522465" cy="1182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“A lot of people are keen to learn about maramataka but we need to be careful that we don’t create maramataka prescriptive programs that people stop observing” (Warbrick, 2021).</a:t>
            </a:r>
          </a:p>
        </p:txBody>
      </p:sp>
      <p:sp>
        <p:nvSpPr>
          <p:cNvPr id="10" name="TextBox 10"/>
          <p:cNvSpPr txBox="1"/>
          <p:nvPr/>
        </p:nvSpPr>
        <p:spPr>
          <a:xfrm>
            <a:off x="1380569" y="4104115"/>
            <a:ext cx="9183042" cy="1309802"/>
          </a:xfrm>
          <a:prstGeom prst="rect">
            <a:avLst/>
          </a:prstGeom>
        </p:spPr>
        <p:txBody>
          <a:bodyPr lIns="0" tIns="0" rIns="0" bIns="0" rtlCol="0" anchor="t">
            <a:spAutoFit/>
          </a:bodyPr>
          <a:lstStyle/>
          <a:p>
            <a:pPr algn="ctr">
              <a:lnSpc>
                <a:spcPts val="3363"/>
              </a:lnSpc>
              <a:spcBef>
                <a:spcPct val="0"/>
              </a:spcBef>
            </a:pPr>
            <a:r>
              <a:rPr lang="en-US" sz="2402">
                <a:solidFill>
                  <a:srgbClr val="FFFFFF"/>
                </a:solidFill>
                <a:latin typeface="Arial MT Pro"/>
                <a:ea typeface="Arial MT Pro"/>
                <a:cs typeface="Arial MT Pro"/>
                <a:sym typeface="Arial MT Pro"/>
              </a:rPr>
              <a:t>·“When a health initiative or program is developed, very rarely is the environment considered when developing these initiatives.” (Warbrick, 2021).</a:t>
            </a:r>
          </a:p>
        </p:txBody>
      </p:sp>
      <p:sp>
        <p:nvSpPr>
          <p:cNvPr id="11" name="TextBox 11"/>
          <p:cNvSpPr txBox="1"/>
          <p:nvPr/>
        </p:nvSpPr>
        <p:spPr>
          <a:xfrm>
            <a:off x="1105793" y="6553913"/>
            <a:ext cx="9048206" cy="801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“So, we can’t just do health by just focusing on physical activity and not worry about hinengaro” (Warbrick, 2021).</a:t>
            </a:r>
          </a:p>
        </p:txBody>
      </p:sp>
      <p:sp>
        <p:nvSpPr>
          <p:cNvPr id="12" name="TextBox 12"/>
          <p:cNvSpPr txBox="1"/>
          <p:nvPr/>
        </p:nvSpPr>
        <p:spPr>
          <a:xfrm>
            <a:off x="913000" y="8084743"/>
            <a:ext cx="9650611" cy="420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“We can’t do health without worrying about the environment.” (Warbrick, 2021).</a:t>
            </a:r>
          </a:p>
        </p:txBody>
      </p:sp>
      <p:sp>
        <p:nvSpPr>
          <p:cNvPr id="13" name="TextBox 13"/>
          <p:cNvSpPr txBox="1"/>
          <p:nvPr/>
        </p:nvSpPr>
        <p:spPr>
          <a:xfrm>
            <a:off x="13498499" y="7260455"/>
            <a:ext cx="2333625" cy="420792"/>
          </a:xfrm>
          <a:prstGeom prst="rect">
            <a:avLst/>
          </a:prstGeom>
        </p:spPr>
        <p:txBody>
          <a:bodyPr lIns="0" tIns="0" rIns="0" bIns="0" rtlCol="0" anchor="t">
            <a:spAutoFit/>
          </a:bodyPr>
          <a:lstStyle/>
          <a:p>
            <a:pPr algn="ctr">
              <a:lnSpc>
                <a:spcPts val="3056"/>
              </a:lnSpc>
              <a:spcBef>
                <a:spcPct val="0"/>
              </a:spcBef>
            </a:pPr>
            <a:r>
              <a:rPr lang="en-US" sz="2183" b="1">
                <a:solidFill>
                  <a:srgbClr val="FFFFFF"/>
                </a:solidFill>
                <a:latin typeface="Arial MT Pro Bold"/>
                <a:ea typeface="Arial MT Pro Bold"/>
                <a:cs typeface="Arial MT Pro Bold"/>
                <a:sym typeface="Arial MT Pro Bold"/>
              </a:rPr>
              <a:t>Dr Isaac Warbrick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3" name="Freeform 3"/>
          <p:cNvSpPr/>
          <p:nvPr/>
        </p:nvSpPr>
        <p:spPr>
          <a:xfrm>
            <a:off x="12511940" y="2213104"/>
            <a:ext cx="4960355" cy="4984089"/>
          </a:xfrm>
          <a:custGeom>
            <a:avLst/>
            <a:gdLst/>
            <a:ahLst/>
            <a:cxnLst/>
            <a:rect l="l" t="t" r="r" b="b"/>
            <a:pathLst>
              <a:path w="4960355" h="4984089">
                <a:moveTo>
                  <a:pt x="0" y="0"/>
                </a:moveTo>
                <a:lnTo>
                  <a:pt x="4960355" y="0"/>
                </a:lnTo>
                <a:lnTo>
                  <a:pt x="4960355" y="4984088"/>
                </a:lnTo>
                <a:lnTo>
                  <a:pt x="0" y="4984088"/>
                </a:lnTo>
                <a:lnTo>
                  <a:pt x="0" y="0"/>
                </a:lnTo>
                <a:close/>
              </a:path>
            </a:pathLst>
          </a:custGeom>
          <a:blipFill>
            <a:blip r:embed="rId4"/>
            <a:stretch>
              <a:fillRect/>
            </a:stretch>
          </a:blipFill>
        </p:spPr>
        <p:txBody>
          <a:bodyPr/>
          <a:lstStyle/>
          <a:p>
            <a:endParaRPr lang="en-NZ"/>
          </a:p>
        </p:txBody>
      </p:sp>
      <p:sp>
        <p:nvSpPr>
          <p:cNvPr id="4" name="TextBox 4"/>
          <p:cNvSpPr txBox="1"/>
          <p:nvPr/>
        </p:nvSpPr>
        <p:spPr>
          <a:xfrm>
            <a:off x="566416" y="1597343"/>
            <a:ext cx="10463605" cy="1145797"/>
          </a:xfrm>
          <a:prstGeom prst="rect">
            <a:avLst/>
          </a:prstGeom>
        </p:spPr>
        <p:txBody>
          <a:bodyPr lIns="0" tIns="0" rIns="0" bIns="0" rtlCol="0" anchor="t">
            <a:spAutoFit/>
          </a:bodyPr>
          <a:lstStyle/>
          <a:p>
            <a:pPr algn="ctr">
              <a:lnSpc>
                <a:spcPts val="2995"/>
              </a:lnSpc>
              <a:spcBef>
                <a:spcPct val="0"/>
              </a:spcBef>
            </a:pPr>
            <a:r>
              <a:rPr lang="en-US" sz="2139">
                <a:solidFill>
                  <a:srgbClr val="FFFFFF"/>
                </a:solidFill>
                <a:latin typeface="Arial MT Pro"/>
                <a:ea typeface="Arial MT Pro"/>
                <a:cs typeface="Arial MT Pro"/>
                <a:sym typeface="Arial MT Pro"/>
              </a:rPr>
              <a:t>“Through our mahi with Tuhi Stationary, we’ve found that Māori are hungry to reclaim what is theirs, to understand it and apply it” </a:t>
            </a:r>
          </a:p>
          <a:p>
            <a:pPr algn="ctr">
              <a:lnSpc>
                <a:spcPts val="2995"/>
              </a:lnSpc>
              <a:spcBef>
                <a:spcPct val="0"/>
              </a:spcBef>
            </a:pPr>
            <a:r>
              <a:rPr lang="en-US" sz="2139">
                <a:solidFill>
                  <a:srgbClr val="FFFFFF"/>
                </a:solidFill>
                <a:latin typeface="Arial MT Pro"/>
                <a:ea typeface="Arial MT Pro"/>
                <a:cs typeface="Arial MT Pro"/>
                <a:sym typeface="Arial MT Pro"/>
              </a:rPr>
              <a:t>(Tibble, 2021)</a:t>
            </a:r>
          </a:p>
        </p:txBody>
      </p:sp>
      <p:sp>
        <p:nvSpPr>
          <p:cNvPr id="5" name="TextBox 5"/>
          <p:cNvSpPr txBox="1"/>
          <p:nvPr/>
        </p:nvSpPr>
        <p:spPr>
          <a:xfrm>
            <a:off x="1028700" y="3126124"/>
            <a:ext cx="8792914" cy="801792"/>
          </a:xfrm>
          <a:prstGeom prst="rect">
            <a:avLst/>
          </a:prstGeom>
        </p:spPr>
        <p:txBody>
          <a:bodyPr lIns="0" tIns="0" rIns="0" bIns="0" rtlCol="0" anchor="t">
            <a:spAutoFit/>
          </a:bodyPr>
          <a:lstStyle/>
          <a:p>
            <a:pPr algn="ctr">
              <a:lnSpc>
                <a:spcPts val="3056"/>
              </a:lnSpc>
              <a:spcBef>
                <a:spcPct val="0"/>
              </a:spcBef>
            </a:pPr>
            <a:r>
              <a:rPr lang="en-US" sz="2183">
                <a:solidFill>
                  <a:srgbClr val="FFFFFF"/>
                </a:solidFill>
                <a:latin typeface="Arial MT Pro"/>
                <a:ea typeface="Arial MT Pro"/>
                <a:cs typeface="Arial MT Pro"/>
                <a:sym typeface="Arial MT Pro"/>
              </a:rPr>
              <a:t> “Maramataka continues to change daily, and your learning will change” </a:t>
            </a:r>
          </a:p>
          <a:p>
            <a:pPr algn="ctr">
              <a:lnSpc>
                <a:spcPts val="3056"/>
              </a:lnSpc>
              <a:spcBef>
                <a:spcPct val="0"/>
              </a:spcBef>
            </a:pPr>
            <a:r>
              <a:rPr lang="en-US" sz="2183">
                <a:solidFill>
                  <a:srgbClr val="FFFFFF"/>
                </a:solidFill>
                <a:latin typeface="Arial MT Pro"/>
                <a:ea typeface="Arial MT Pro"/>
                <a:cs typeface="Arial MT Pro"/>
                <a:sym typeface="Arial MT Pro"/>
              </a:rPr>
              <a:t>(Tibble, 2021).</a:t>
            </a:r>
          </a:p>
        </p:txBody>
      </p:sp>
      <p:sp>
        <p:nvSpPr>
          <p:cNvPr id="6" name="TextBox 6"/>
          <p:cNvSpPr txBox="1"/>
          <p:nvPr/>
        </p:nvSpPr>
        <p:spPr>
          <a:xfrm>
            <a:off x="1280121" y="4248372"/>
            <a:ext cx="8753475" cy="827827"/>
          </a:xfrm>
          <a:prstGeom prst="rect">
            <a:avLst/>
          </a:prstGeom>
        </p:spPr>
        <p:txBody>
          <a:bodyPr lIns="0" tIns="0" rIns="0" bIns="0" rtlCol="0" anchor="t">
            <a:spAutoFit/>
          </a:bodyPr>
          <a:lstStyle/>
          <a:p>
            <a:pPr algn="ctr">
              <a:lnSpc>
                <a:spcPts val="3196"/>
              </a:lnSpc>
              <a:spcBef>
                <a:spcPct val="0"/>
              </a:spcBef>
            </a:pPr>
            <a:r>
              <a:rPr lang="en-US" sz="2283">
                <a:solidFill>
                  <a:srgbClr val="FFFFFF"/>
                </a:solidFill>
                <a:latin typeface="Arial MT Pro"/>
                <a:ea typeface="Arial MT Pro"/>
                <a:cs typeface="Arial MT Pro"/>
                <a:sym typeface="Arial MT Pro"/>
              </a:rPr>
              <a:t>“Learn to look up and out and take notice of those tohu around you” </a:t>
            </a:r>
          </a:p>
          <a:p>
            <a:pPr algn="ctr">
              <a:lnSpc>
                <a:spcPts val="3196"/>
              </a:lnSpc>
              <a:spcBef>
                <a:spcPct val="0"/>
              </a:spcBef>
            </a:pPr>
            <a:r>
              <a:rPr lang="en-US" sz="2283">
                <a:solidFill>
                  <a:srgbClr val="FFFFFF"/>
                </a:solidFill>
                <a:latin typeface="Arial MT Pro"/>
                <a:ea typeface="Arial MT Pro"/>
                <a:cs typeface="Arial MT Pro"/>
                <a:sym typeface="Arial MT Pro"/>
              </a:rPr>
              <a:t>(Tibble, 2021).</a:t>
            </a:r>
          </a:p>
        </p:txBody>
      </p:sp>
      <p:sp>
        <p:nvSpPr>
          <p:cNvPr id="7" name="TextBox 7"/>
          <p:cNvSpPr txBox="1"/>
          <p:nvPr/>
        </p:nvSpPr>
        <p:spPr>
          <a:xfrm>
            <a:off x="566416" y="5390525"/>
            <a:ext cx="9146788" cy="908472"/>
          </a:xfrm>
          <a:prstGeom prst="rect">
            <a:avLst/>
          </a:prstGeom>
        </p:spPr>
        <p:txBody>
          <a:bodyPr lIns="0" tIns="0" rIns="0" bIns="0" rtlCol="0" anchor="t">
            <a:spAutoFit/>
          </a:bodyPr>
          <a:lstStyle/>
          <a:p>
            <a:pPr algn="ctr">
              <a:lnSpc>
                <a:spcPts val="3435"/>
              </a:lnSpc>
              <a:spcBef>
                <a:spcPct val="0"/>
              </a:spcBef>
            </a:pPr>
            <a:r>
              <a:rPr lang="en-US" sz="2454">
                <a:solidFill>
                  <a:srgbClr val="FFFFFF"/>
                </a:solidFill>
                <a:latin typeface="Arial MT Pro"/>
                <a:ea typeface="Arial MT Pro"/>
                <a:cs typeface="Arial MT Pro"/>
                <a:sym typeface="Arial MT Pro"/>
              </a:rPr>
              <a:t>“Don’t just subscribe to one single learning point i.e., a book” (Tibble, 2021).</a:t>
            </a:r>
          </a:p>
        </p:txBody>
      </p:sp>
      <p:sp>
        <p:nvSpPr>
          <p:cNvPr id="8" name="TextBox 8"/>
          <p:cNvSpPr txBox="1"/>
          <p:nvPr/>
        </p:nvSpPr>
        <p:spPr>
          <a:xfrm>
            <a:off x="292406" y="6679997"/>
            <a:ext cx="11870958" cy="889748"/>
          </a:xfrm>
          <a:prstGeom prst="rect">
            <a:avLst/>
          </a:prstGeom>
        </p:spPr>
        <p:txBody>
          <a:bodyPr lIns="0" tIns="0" rIns="0" bIns="0" rtlCol="0" anchor="t">
            <a:spAutoFit/>
          </a:bodyPr>
          <a:lstStyle/>
          <a:p>
            <a:pPr algn="ctr">
              <a:lnSpc>
                <a:spcPts val="3396"/>
              </a:lnSpc>
              <a:spcBef>
                <a:spcPct val="0"/>
              </a:spcBef>
            </a:pPr>
            <a:r>
              <a:rPr lang="en-US" sz="2426">
                <a:solidFill>
                  <a:srgbClr val="FFFFFF"/>
                </a:solidFill>
                <a:latin typeface="Arial MT Pro"/>
                <a:ea typeface="Arial MT Pro"/>
                <a:cs typeface="Arial MT Pro"/>
                <a:sym typeface="Arial MT Pro"/>
              </a:rPr>
              <a:t>“Using maramataka as a strategy to understand and manage our feelings movements” (Tibble, 2021).</a:t>
            </a:r>
          </a:p>
        </p:txBody>
      </p:sp>
      <p:sp>
        <p:nvSpPr>
          <p:cNvPr id="9" name="TextBox 9"/>
          <p:cNvSpPr txBox="1"/>
          <p:nvPr/>
        </p:nvSpPr>
        <p:spPr>
          <a:xfrm>
            <a:off x="292406" y="8177824"/>
            <a:ext cx="14596567"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“When you begin to look at time from a Te Ao Māori perspective it teaches us to look deeper and wider” (Tibble, 2021).</a:t>
            </a:r>
          </a:p>
        </p:txBody>
      </p:sp>
      <p:sp>
        <p:nvSpPr>
          <p:cNvPr id="10" name="TextBox 10"/>
          <p:cNvSpPr txBox="1"/>
          <p:nvPr/>
        </p:nvSpPr>
        <p:spPr>
          <a:xfrm>
            <a:off x="14088501" y="7321248"/>
            <a:ext cx="1600944" cy="427777"/>
          </a:xfrm>
          <a:prstGeom prst="rect">
            <a:avLst/>
          </a:prstGeom>
        </p:spPr>
        <p:txBody>
          <a:bodyPr lIns="0" tIns="0" rIns="0" bIns="0" rtlCol="0" anchor="t">
            <a:spAutoFit/>
          </a:bodyPr>
          <a:lstStyle/>
          <a:p>
            <a:pPr algn="ctr">
              <a:lnSpc>
                <a:spcPts val="3196"/>
              </a:lnSpc>
              <a:spcBef>
                <a:spcPct val="0"/>
              </a:spcBef>
            </a:pPr>
            <a:r>
              <a:rPr lang="en-US" sz="2283" b="1">
                <a:solidFill>
                  <a:srgbClr val="FFFFFF"/>
                </a:solidFill>
                <a:latin typeface="Arial MT Pro Bold"/>
                <a:ea typeface="Arial MT Pro Bold"/>
                <a:cs typeface="Arial MT Pro Bold"/>
                <a:sym typeface="Arial MT Pro Bold"/>
              </a:rPr>
              <a:t>Mihi Tibble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9525" y="-2353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2140014" y="2434439"/>
            <a:ext cx="4947392" cy="4947392"/>
          </a:xfrm>
          <a:custGeom>
            <a:avLst/>
            <a:gdLst/>
            <a:ahLst/>
            <a:cxnLst/>
            <a:rect l="l" t="t" r="r" b="b"/>
            <a:pathLst>
              <a:path w="4947392" h="4947392">
                <a:moveTo>
                  <a:pt x="0" y="0"/>
                </a:moveTo>
                <a:lnTo>
                  <a:pt x="4947392" y="0"/>
                </a:lnTo>
                <a:lnTo>
                  <a:pt x="4947392" y="4947392"/>
                </a:lnTo>
                <a:lnTo>
                  <a:pt x="0" y="4947392"/>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1184397" y="1185585"/>
            <a:ext cx="8700790"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“Maramataka is about using yourself and your surroundings.” </a:t>
            </a:r>
          </a:p>
          <a:p>
            <a:pPr algn="ctr">
              <a:lnSpc>
                <a:spcPts val="3476"/>
              </a:lnSpc>
              <a:spcBef>
                <a:spcPct val="0"/>
              </a:spcBef>
            </a:pPr>
            <a:r>
              <a:rPr lang="en-US" sz="2483">
                <a:solidFill>
                  <a:srgbClr val="FFFFFF"/>
                </a:solidFill>
                <a:latin typeface="Arial MT Pro"/>
                <a:ea typeface="Arial MT Pro"/>
                <a:cs typeface="Arial MT Pro"/>
                <a:sym typeface="Arial MT Pro"/>
              </a:rPr>
              <a:t>(Clarke, 2021)</a:t>
            </a:r>
          </a:p>
        </p:txBody>
      </p:sp>
      <p:sp>
        <p:nvSpPr>
          <p:cNvPr id="9" name="TextBox 9"/>
          <p:cNvSpPr txBox="1"/>
          <p:nvPr/>
        </p:nvSpPr>
        <p:spPr>
          <a:xfrm>
            <a:off x="684703" y="2703658"/>
            <a:ext cx="9614300" cy="2249473"/>
          </a:xfrm>
          <a:prstGeom prst="rect">
            <a:avLst/>
          </a:prstGeom>
        </p:spPr>
        <p:txBody>
          <a:bodyPr lIns="0" tIns="0" rIns="0" bIns="0" rtlCol="0" anchor="t">
            <a:spAutoFit/>
          </a:bodyPr>
          <a:lstStyle/>
          <a:p>
            <a:pPr algn="ctr">
              <a:lnSpc>
                <a:spcPts val="3518"/>
              </a:lnSpc>
              <a:spcBef>
                <a:spcPct val="0"/>
              </a:spcBef>
            </a:pPr>
            <a:r>
              <a:rPr lang="en-US" sz="2513">
                <a:solidFill>
                  <a:srgbClr val="FFFFFF"/>
                </a:solidFill>
                <a:latin typeface="Arial MT Pro"/>
                <a:ea typeface="Arial MT Pro"/>
                <a:cs typeface="Arial MT Pro"/>
                <a:sym typeface="Arial MT Pro"/>
              </a:rPr>
              <a:t>“When I was born my mother had just lost her mother and when I was born my brothers were out looking at the stars so my mother named me Whetū Mārama in remembrance of my grandmother, this is where my passion comes from” </a:t>
            </a:r>
          </a:p>
          <a:p>
            <a:pPr algn="ctr">
              <a:lnSpc>
                <a:spcPts val="3658"/>
              </a:lnSpc>
              <a:spcBef>
                <a:spcPct val="0"/>
              </a:spcBef>
            </a:pPr>
            <a:r>
              <a:rPr lang="en-US" sz="2613">
                <a:solidFill>
                  <a:srgbClr val="FFFFFF"/>
                </a:solidFill>
                <a:latin typeface="Arial MT Pro"/>
                <a:ea typeface="Arial MT Pro"/>
                <a:cs typeface="Arial MT Pro"/>
                <a:sym typeface="Arial MT Pro"/>
              </a:rPr>
              <a:t>(Clarke, 2021).</a:t>
            </a:r>
          </a:p>
        </p:txBody>
      </p:sp>
      <p:sp>
        <p:nvSpPr>
          <p:cNvPr id="10" name="TextBox 10"/>
          <p:cNvSpPr txBox="1"/>
          <p:nvPr/>
        </p:nvSpPr>
        <p:spPr>
          <a:xfrm>
            <a:off x="890759" y="5824391"/>
            <a:ext cx="8994428"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“You must know within yourself what times to do certain things”</a:t>
            </a:r>
          </a:p>
          <a:p>
            <a:pPr algn="ctr">
              <a:lnSpc>
                <a:spcPts val="3476"/>
              </a:lnSpc>
              <a:spcBef>
                <a:spcPct val="0"/>
              </a:spcBef>
            </a:pPr>
            <a:r>
              <a:rPr lang="en-US" sz="2483">
                <a:solidFill>
                  <a:srgbClr val="FFFFFF"/>
                </a:solidFill>
                <a:latin typeface="Arial MT Pro"/>
                <a:ea typeface="Arial MT Pro"/>
                <a:cs typeface="Arial MT Pro"/>
                <a:sym typeface="Arial MT Pro"/>
              </a:rPr>
              <a:t> (Clarke, 2021).</a:t>
            </a:r>
          </a:p>
        </p:txBody>
      </p:sp>
      <p:sp>
        <p:nvSpPr>
          <p:cNvPr id="11" name="TextBox 11"/>
          <p:cNvSpPr txBox="1"/>
          <p:nvPr/>
        </p:nvSpPr>
        <p:spPr>
          <a:xfrm>
            <a:off x="684703" y="7361513"/>
            <a:ext cx="9699293" cy="827827"/>
          </a:xfrm>
          <a:prstGeom prst="rect">
            <a:avLst/>
          </a:prstGeom>
        </p:spPr>
        <p:txBody>
          <a:bodyPr lIns="0" tIns="0" rIns="0" bIns="0" rtlCol="0" anchor="t">
            <a:spAutoFit/>
          </a:bodyPr>
          <a:lstStyle/>
          <a:p>
            <a:pPr algn="ctr">
              <a:lnSpc>
                <a:spcPts val="3196"/>
              </a:lnSpc>
              <a:spcBef>
                <a:spcPct val="0"/>
              </a:spcBef>
            </a:pPr>
            <a:r>
              <a:rPr lang="en-US" sz="2283">
                <a:solidFill>
                  <a:srgbClr val="FFFFFF"/>
                </a:solidFill>
                <a:latin typeface="Arial MT Pro"/>
                <a:ea typeface="Arial MT Pro"/>
                <a:cs typeface="Arial MT Pro"/>
                <a:sym typeface="Arial MT Pro"/>
              </a:rPr>
              <a:t>“And you can find that through research, wānanga and being a haututu” (Clarke, 2021).</a:t>
            </a:r>
          </a:p>
        </p:txBody>
      </p:sp>
      <p:sp>
        <p:nvSpPr>
          <p:cNvPr id="12" name="TextBox 12"/>
          <p:cNvSpPr txBox="1"/>
          <p:nvPr/>
        </p:nvSpPr>
        <p:spPr>
          <a:xfrm>
            <a:off x="13556807" y="7560268"/>
            <a:ext cx="1873002" cy="420792"/>
          </a:xfrm>
          <a:prstGeom prst="rect">
            <a:avLst/>
          </a:prstGeom>
        </p:spPr>
        <p:txBody>
          <a:bodyPr lIns="0" tIns="0" rIns="0" bIns="0" rtlCol="0" anchor="t">
            <a:spAutoFit/>
          </a:bodyPr>
          <a:lstStyle/>
          <a:p>
            <a:pPr algn="ctr">
              <a:lnSpc>
                <a:spcPts val="3056"/>
              </a:lnSpc>
              <a:spcBef>
                <a:spcPct val="0"/>
              </a:spcBef>
            </a:pPr>
            <a:r>
              <a:rPr lang="en-US" sz="2183" b="1">
                <a:solidFill>
                  <a:srgbClr val="FFFFFF"/>
                </a:solidFill>
                <a:latin typeface="Arial MT Pro Bold"/>
                <a:ea typeface="Arial MT Pro Bold"/>
                <a:cs typeface="Arial MT Pro Bold"/>
                <a:sym typeface="Arial MT Pro Bold"/>
              </a:rPr>
              <a:t>Lilliana Clarke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186801" y="-2353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2473290" y="2220721"/>
            <a:ext cx="4968855" cy="4968855"/>
          </a:xfrm>
          <a:custGeom>
            <a:avLst/>
            <a:gdLst/>
            <a:ahLst/>
            <a:cxnLst/>
            <a:rect l="l" t="t" r="r" b="b"/>
            <a:pathLst>
              <a:path w="4968855" h="4968855">
                <a:moveTo>
                  <a:pt x="0" y="0"/>
                </a:moveTo>
                <a:lnTo>
                  <a:pt x="4968855" y="0"/>
                </a:lnTo>
                <a:lnTo>
                  <a:pt x="4968855" y="4968854"/>
                </a:lnTo>
                <a:lnTo>
                  <a:pt x="0" y="4968854"/>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708871" y="1194423"/>
            <a:ext cx="9651446" cy="1465337"/>
          </a:xfrm>
          <a:prstGeom prst="rect">
            <a:avLst/>
          </a:prstGeom>
        </p:spPr>
        <p:txBody>
          <a:bodyPr lIns="0" tIns="0" rIns="0" bIns="0" rtlCol="0" anchor="t">
            <a:spAutoFit/>
          </a:bodyPr>
          <a:lstStyle/>
          <a:p>
            <a:pPr algn="ctr">
              <a:lnSpc>
                <a:spcPts val="3758"/>
              </a:lnSpc>
              <a:spcBef>
                <a:spcPct val="0"/>
              </a:spcBef>
            </a:pPr>
            <a:r>
              <a:rPr lang="en-US" sz="2684">
                <a:solidFill>
                  <a:srgbClr val="FFFFFF"/>
                </a:solidFill>
                <a:latin typeface="Arial MT Pro"/>
                <a:ea typeface="Arial MT Pro"/>
                <a:cs typeface="Arial MT Pro"/>
                <a:sym typeface="Arial MT Pro"/>
              </a:rPr>
              <a:t> “As rongoa practitioners, it is so important to have an understanding of maramataka” </a:t>
            </a:r>
          </a:p>
          <a:p>
            <a:pPr algn="ctr">
              <a:lnSpc>
                <a:spcPts val="3758"/>
              </a:lnSpc>
              <a:spcBef>
                <a:spcPct val="0"/>
              </a:spcBef>
            </a:pPr>
            <a:r>
              <a:rPr lang="en-US" sz="2684">
                <a:solidFill>
                  <a:srgbClr val="FFFFFF"/>
                </a:solidFill>
                <a:latin typeface="Arial MT Pro"/>
                <a:ea typeface="Arial MT Pro"/>
                <a:cs typeface="Arial MT Pro"/>
                <a:sym typeface="Arial MT Pro"/>
              </a:rPr>
              <a:t>(Thompson, 2021).</a:t>
            </a:r>
          </a:p>
        </p:txBody>
      </p:sp>
      <p:sp>
        <p:nvSpPr>
          <p:cNvPr id="9" name="TextBox 9"/>
          <p:cNvSpPr txBox="1"/>
          <p:nvPr/>
        </p:nvSpPr>
        <p:spPr>
          <a:xfrm>
            <a:off x="1756226" y="2859706"/>
            <a:ext cx="8014167"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“I have helped many other wahine with their hapūtanga, and what is interesting is everyone is different” (Thompson, 2021).</a:t>
            </a:r>
          </a:p>
        </p:txBody>
      </p:sp>
      <p:sp>
        <p:nvSpPr>
          <p:cNvPr id="10" name="TextBox 10"/>
          <p:cNvSpPr txBox="1"/>
          <p:nvPr/>
        </p:nvSpPr>
        <p:spPr>
          <a:xfrm>
            <a:off x="885979" y="4812885"/>
            <a:ext cx="9754661"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“When I harvest rongoa, I make use it’s the right cycle for that plant and the right phase of the marama, and the right cycle of the wahine” (Thompson, 2021).</a:t>
            </a:r>
          </a:p>
        </p:txBody>
      </p:sp>
      <p:sp>
        <p:nvSpPr>
          <p:cNvPr id="11" name="TextBox 11"/>
          <p:cNvSpPr txBox="1"/>
          <p:nvPr/>
        </p:nvSpPr>
        <p:spPr>
          <a:xfrm>
            <a:off x="1232548" y="6468639"/>
            <a:ext cx="9061522"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“There are so many different cycles within the cycles of the world and maramataka has helped me connect with the tohu” (Thompson, 2021).</a:t>
            </a:r>
          </a:p>
        </p:txBody>
      </p:sp>
      <p:sp>
        <p:nvSpPr>
          <p:cNvPr id="12" name="TextBox 12"/>
          <p:cNvSpPr txBox="1"/>
          <p:nvPr/>
        </p:nvSpPr>
        <p:spPr>
          <a:xfrm>
            <a:off x="186801" y="8215312"/>
            <a:ext cx="11472984"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“Maramataka teaches us to honour the atua when we enter their spaces” (Thompson, 2021).</a:t>
            </a:r>
          </a:p>
        </p:txBody>
      </p:sp>
      <p:sp>
        <p:nvSpPr>
          <p:cNvPr id="13" name="TextBox 13"/>
          <p:cNvSpPr txBox="1"/>
          <p:nvPr/>
        </p:nvSpPr>
        <p:spPr>
          <a:xfrm>
            <a:off x="13568396" y="7566765"/>
            <a:ext cx="2503438" cy="427777"/>
          </a:xfrm>
          <a:prstGeom prst="rect">
            <a:avLst/>
          </a:prstGeom>
        </p:spPr>
        <p:txBody>
          <a:bodyPr lIns="0" tIns="0" rIns="0" bIns="0" rtlCol="0" anchor="t">
            <a:spAutoFit/>
          </a:bodyPr>
          <a:lstStyle/>
          <a:p>
            <a:pPr algn="ctr">
              <a:lnSpc>
                <a:spcPts val="3196"/>
              </a:lnSpc>
              <a:spcBef>
                <a:spcPct val="0"/>
              </a:spcBef>
            </a:pPr>
            <a:r>
              <a:rPr lang="en-US" sz="2283" b="1">
                <a:solidFill>
                  <a:srgbClr val="FFFFFF"/>
                </a:solidFill>
                <a:latin typeface="Arial MT Pro Bold"/>
                <a:ea typeface="Arial MT Pro Bold"/>
                <a:cs typeface="Arial MT Pro Bold"/>
                <a:sym typeface="Arial MT Pro Bold"/>
              </a:rPr>
              <a:t>Davina Thompson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2040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0982213" y="2950076"/>
            <a:ext cx="6546058" cy="3916117"/>
          </a:xfrm>
          <a:custGeom>
            <a:avLst/>
            <a:gdLst/>
            <a:ahLst/>
            <a:cxnLst/>
            <a:rect l="l" t="t" r="r" b="b"/>
            <a:pathLst>
              <a:path w="6546058" h="3916117">
                <a:moveTo>
                  <a:pt x="0" y="0"/>
                </a:moveTo>
                <a:lnTo>
                  <a:pt x="6546058" y="0"/>
                </a:lnTo>
                <a:lnTo>
                  <a:pt x="6546058" y="3916117"/>
                </a:lnTo>
                <a:lnTo>
                  <a:pt x="0" y="3916117"/>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814475" y="1944156"/>
            <a:ext cx="9125299" cy="1361452"/>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ial MT Pro"/>
                <a:ea typeface="Arial MT Pro"/>
                <a:cs typeface="Arial MT Pro"/>
                <a:sym typeface="Arial MT Pro"/>
              </a:rPr>
              <a:t>“The maramataka has enhanced my connection with the whenua and has brought absolute results in terms of understanding the kai that we grow, the people with whom we share our knowledge, and the people with whom we mahi with” </a:t>
            </a:r>
          </a:p>
          <a:p>
            <a:pPr algn="ctr">
              <a:lnSpc>
                <a:spcPts val="2659"/>
              </a:lnSpc>
              <a:spcBef>
                <a:spcPct val="0"/>
              </a:spcBef>
            </a:pPr>
            <a:r>
              <a:rPr lang="en-US" sz="1899">
                <a:solidFill>
                  <a:srgbClr val="FFFFFF"/>
                </a:solidFill>
                <a:latin typeface="Arial MT Pro"/>
                <a:ea typeface="Arial MT Pro"/>
                <a:cs typeface="Arial MT Pro"/>
                <a:sym typeface="Arial MT Pro"/>
              </a:rPr>
              <a:t>(Kiripātea, 2021).</a:t>
            </a:r>
          </a:p>
        </p:txBody>
      </p:sp>
      <p:sp>
        <p:nvSpPr>
          <p:cNvPr id="9" name="TextBox 9"/>
          <p:cNvSpPr txBox="1"/>
          <p:nvPr/>
        </p:nvSpPr>
        <p:spPr>
          <a:xfrm>
            <a:off x="1932869" y="4213023"/>
            <a:ext cx="6888510" cy="730672"/>
          </a:xfrm>
          <a:prstGeom prst="rect">
            <a:avLst/>
          </a:prstGeom>
        </p:spPr>
        <p:txBody>
          <a:bodyPr lIns="0" tIns="0" rIns="0" bIns="0" rtlCol="0" anchor="t">
            <a:spAutoFit/>
          </a:bodyPr>
          <a:lstStyle/>
          <a:p>
            <a:pPr algn="ctr">
              <a:lnSpc>
                <a:spcPts val="2776"/>
              </a:lnSpc>
              <a:spcBef>
                <a:spcPct val="0"/>
              </a:spcBef>
            </a:pPr>
            <a:r>
              <a:rPr lang="en-US" sz="1983">
                <a:solidFill>
                  <a:srgbClr val="FFFFFF"/>
                </a:solidFill>
                <a:latin typeface="Arial MT Pro"/>
                <a:ea typeface="Arial MT Pro"/>
                <a:cs typeface="Arial MT Pro"/>
                <a:sym typeface="Arial MT Pro"/>
              </a:rPr>
              <a:t>· “Our people were scientific thinkers but also logical thinkers” </a:t>
            </a:r>
          </a:p>
          <a:p>
            <a:pPr algn="ctr">
              <a:lnSpc>
                <a:spcPts val="2776"/>
              </a:lnSpc>
              <a:spcBef>
                <a:spcPct val="0"/>
              </a:spcBef>
            </a:pPr>
            <a:r>
              <a:rPr lang="en-US" sz="1983">
                <a:solidFill>
                  <a:srgbClr val="FFFFFF"/>
                </a:solidFill>
                <a:latin typeface="Arial MT Pro"/>
                <a:ea typeface="Arial MT Pro"/>
                <a:cs typeface="Arial MT Pro"/>
                <a:sym typeface="Arial MT Pro"/>
              </a:rPr>
              <a:t>(Kiripātea, 2021).</a:t>
            </a:r>
          </a:p>
        </p:txBody>
      </p:sp>
      <p:sp>
        <p:nvSpPr>
          <p:cNvPr id="10" name="TextBox 10"/>
          <p:cNvSpPr txBox="1"/>
          <p:nvPr/>
        </p:nvSpPr>
        <p:spPr>
          <a:xfrm>
            <a:off x="814475" y="5393928"/>
            <a:ext cx="9125299" cy="102806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ial MT Pro"/>
                <a:ea typeface="Arial MT Pro"/>
                <a:cs typeface="Arial MT Pro"/>
                <a:sym typeface="Arial MT Pro"/>
              </a:rPr>
              <a:t>“Never turn your back on the sun because the sun provides that energy for your tipu; if you get in between the tipu and the sun you are blocking that energy”</a:t>
            </a:r>
          </a:p>
          <a:p>
            <a:pPr algn="ctr">
              <a:lnSpc>
                <a:spcPts val="2659"/>
              </a:lnSpc>
              <a:spcBef>
                <a:spcPct val="0"/>
              </a:spcBef>
            </a:pPr>
            <a:r>
              <a:rPr lang="en-US" sz="1899">
                <a:solidFill>
                  <a:srgbClr val="FFFFFF"/>
                </a:solidFill>
                <a:latin typeface="Arial MT Pro"/>
                <a:ea typeface="Arial MT Pro"/>
                <a:cs typeface="Arial MT Pro"/>
                <a:sym typeface="Arial MT Pro"/>
              </a:rPr>
              <a:t> (Kiripātea, 2021).</a:t>
            </a:r>
          </a:p>
        </p:txBody>
      </p:sp>
      <p:sp>
        <p:nvSpPr>
          <p:cNvPr id="11" name="TextBox 11"/>
          <p:cNvSpPr txBox="1"/>
          <p:nvPr/>
        </p:nvSpPr>
        <p:spPr>
          <a:xfrm>
            <a:off x="1930738" y="7066758"/>
            <a:ext cx="6892772" cy="1055063"/>
          </a:xfrm>
          <a:prstGeom prst="rect">
            <a:avLst/>
          </a:prstGeom>
        </p:spPr>
        <p:txBody>
          <a:bodyPr lIns="0" tIns="0" rIns="0" bIns="0" rtlCol="0" anchor="t">
            <a:spAutoFit/>
          </a:bodyPr>
          <a:lstStyle/>
          <a:p>
            <a:pPr algn="ctr">
              <a:lnSpc>
                <a:spcPts val="2746"/>
              </a:lnSpc>
              <a:spcBef>
                <a:spcPct val="0"/>
              </a:spcBef>
            </a:pPr>
            <a:r>
              <a:rPr lang="en-US" sz="1962">
                <a:solidFill>
                  <a:srgbClr val="FFFFFF"/>
                </a:solidFill>
                <a:latin typeface="Arial MT Pro"/>
                <a:ea typeface="Arial MT Pro"/>
                <a:cs typeface="Arial MT Pro"/>
                <a:sym typeface="Arial MT Pro"/>
              </a:rPr>
              <a:t>· “We have become so colonised that we forgot a lot of things of what our old people said” </a:t>
            </a:r>
          </a:p>
          <a:p>
            <a:pPr algn="ctr">
              <a:lnSpc>
                <a:spcPts val="2746"/>
              </a:lnSpc>
              <a:spcBef>
                <a:spcPct val="0"/>
              </a:spcBef>
            </a:pPr>
            <a:r>
              <a:rPr lang="en-US" sz="1962">
                <a:solidFill>
                  <a:srgbClr val="FFFFFF"/>
                </a:solidFill>
                <a:latin typeface="Arial MT Pro"/>
                <a:ea typeface="Arial MT Pro"/>
                <a:cs typeface="Arial MT Pro"/>
                <a:sym typeface="Arial MT Pro"/>
              </a:rPr>
              <a:t>(Kiripātea, 2021).</a:t>
            </a:r>
          </a:p>
        </p:txBody>
      </p:sp>
      <p:sp>
        <p:nvSpPr>
          <p:cNvPr id="12" name="TextBox 12"/>
          <p:cNvSpPr txBox="1"/>
          <p:nvPr/>
        </p:nvSpPr>
        <p:spPr>
          <a:xfrm>
            <a:off x="12580777" y="7047708"/>
            <a:ext cx="3348930" cy="420792"/>
          </a:xfrm>
          <a:prstGeom prst="rect">
            <a:avLst/>
          </a:prstGeom>
        </p:spPr>
        <p:txBody>
          <a:bodyPr lIns="0" tIns="0" rIns="0" bIns="0" rtlCol="0" anchor="t">
            <a:spAutoFit/>
          </a:bodyPr>
          <a:lstStyle/>
          <a:p>
            <a:pPr algn="ctr">
              <a:lnSpc>
                <a:spcPts val="3056"/>
              </a:lnSpc>
              <a:spcBef>
                <a:spcPct val="0"/>
              </a:spcBef>
            </a:pPr>
            <a:r>
              <a:rPr lang="en-US" sz="2183" b="1">
                <a:solidFill>
                  <a:srgbClr val="FFFFFF"/>
                </a:solidFill>
                <a:latin typeface="Arial MT Pro Bold"/>
                <a:ea typeface="Arial MT Pro Bold"/>
                <a:cs typeface="Arial MT Pro Bold"/>
                <a:sym typeface="Arial MT Pro Bold"/>
              </a:rPr>
              <a:t>Te Rangikaheke Kiripatea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255908" y="1780533"/>
            <a:ext cx="7776184" cy="4986478"/>
          </a:xfrm>
          <a:custGeom>
            <a:avLst/>
            <a:gdLst/>
            <a:ahLst/>
            <a:cxnLst/>
            <a:rect l="l" t="t" r="r" b="b"/>
            <a:pathLst>
              <a:path w="7776184" h="4986478">
                <a:moveTo>
                  <a:pt x="0" y="0"/>
                </a:moveTo>
                <a:lnTo>
                  <a:pt x="7776184" y="0"/>
                </a:lnTo>
                <a:lnTo>
                  <a:pt x="7776184" y="4986478"/>
                </a:lnTo>
                <a:lnTo>
                  <a:pt x="0" y="4986478"/>
                </a:lnTo>
                <a:lnTo>
                  <a:pt x="0" y="0"/>
                </a:lnTo>
                <a:close/>
              </a:path>
            </a:pathLst>
          </a:custGeom>
          <a:blipFill>
            <a:blip r:embed="rId2"/>
            <a:stretch>
              <a:fillRect/>
            </a:stretch>
          </a:blipFill>
        </p:spPr>
        <p:txBody>
          <a:bodyPr/>
          <a:lstStyle/>
          <a:p>
            <a:endParaRPr lang="en-NZ"/>
          </a:p>
        </p:txBody>
      </p:sp>
      <p:sp>
        <p:nvSpPr>
          <p:cNvPr id="3" name="TextBox 3"/>
          <p:cNvSpPr txBox="1"/>
          <p:nvPr/>
        </p:nvSpPr>
        <p:spPr>
          <a:xfrm>
            <a:off x="3688752" y="7274132"/>
            <a:ext cx="10910496" cy="1526540"/>
          </a:xfrm>
          <a:prstGeom prst="rect">
            <a:avLst/>
          </a:prstGeom>
        </p:spPr>
        <p:txBody>
          <a:bodyPr lIns="0" tIns="0" rIns="0" bIns="0" rtlCol="0" anchor="t">
            <a:spAutoFit/>
          </a:bodyPr>
          <a:lstStyle/>
          <a:p>
            <a:pPr algn="ctr">
              <a:lnSpc>
                <a:spcPts val="4060"/>
              </a:lnSpc>
              <a:spcBef>
                <a:spcPct val="0"/>
              </a:spcBef>
            </a:pPr>
            <a:r>
              <a:rPr lang="en-US" sz="2900">
                <a:solidFill>
                  <a:srgbClr val="FFFFFF"/>
                </a:solidFill>
                <a:latin typeface="Canva Sans"/>
                <a:ea typeface="Canva Sans"/>
                <a:cs typeface="Canva Sans"/>
                <a:sym typeface="Canva Sans"/>
              </a:rPr>
              <a:t>"In our world alternate realities exist, even when we dream, we dream of multiple realities" </a:t>
            </a:r>
          </a:p>
          <a:p>
            <a:pPr algn="ctr">
              <a:lnSpc>
                <a:spcPts val="4060"/>
              </a:lnSpc>
              <a:spcBef>
                <a:spcPct val="0"/>
              </a:spcBef>
            </a:pPr>
            <a:r>
              <a:rPr lang="en-US" sz="2900">
                <a:solidFill>
                  <a:srgbClr val="FFFFFF"/>
                </a:solidFill>
                <a:latin typeface="Canva Sans"/>
                <a:ea typeface="Canva Sans"/>
                <a:cs typeface="Canva Sans"/>
                <a:sym typeface="Canva Sans"/>
              </a:rPr>
              <a:t>Wilfred Buck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2040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512109" y="2972199"/>
            <a:ext cx="6162275" cy="3871872"/>
          </a:xfrm>
          <a:custGeom>
            <a:avLst/>
            <a:gdLst/>
            <a:ahLst/>
            <a:cxnLst/>
            <a:rect l="l" t="t" r="r" b="b"/>
            <a:pathLst>
              <a:path w="6162275" h="3871872">
                <a:moveTo>
                  <a:pt x="0" y="0"/>
                </a:moveTo>
                <a:lnTo>
                  <a:pt x="6162275" y="0"/>
                </a:lnTo>
                <a:lnTo>
                  <a:pt x="6162275" y="3871872"/>
                </a:lnTo>
                <a:lnTo>
                  <a:pt x="0" y="3871872"/>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381720" y="1797026"/>
            <a:ext cx="14063356"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“Te take kua ū au ki ngā ahuatanga a Hina, ko te whakariterite i tōku ao, ki te ao o ngā atua Māori” (Rupapera, 2021).</a:t>
            </a:r>
          </a:p>
        </p:txBody>
      </p:sp>
      <p:sp>
        <p:nvSpPr>
          <p:cNvPr id="9" name="TextBox 9"/>
          <p:cNvSpPr txBox="1"/>
          <p:nvPr/>
        </p:nvSpPr>
        <p:spPr>
          <a:xfrm>
            <a:off x="405245" y="3876155"/>
            <a:ext cx="10372209" cy="1267345"/>
          </a:xfrm>
          <a:prstGeom prst="rect">
            <a:avLst/>
          </a:prstGeom>
        </p:spPr>
        <p:txBody>
          <a:bodyPr lIns="0" tIns="0" rIns="0" bIns="0" rtlCol="0" anchor="t">
            <a:spAutoFit/>
          </a:bodyPr>
          <a:lstStyle/>
          <a:p>
            <a:pPr algn="ctr">
              <a:lnSpc>
                <a:spcPts val="3282"/>
              </a:lnSpc>
              <a:spcBef>
                <a:spcPct val="0"/>
              </a:spcBef>
            </a:pPr>
            <a:r>
              <a:rPr lang="en-US" sz="2344">
                <a:solidFill>
                  <a:srgbClr val="FFFFFF"/>
                </a:solidFill>
                <a:latin typeface="Arial MT Pro"/>
                <a:ea typeface="Arial MT Pro"/>
                <a:cs typeface="Arial MT Pro"/>
                <a:sym typeface="Arial MT Pro"/>
              </a:rPr>
              <a:t> “I roto i tēra ko te whai wāhi ki te āta whakangungu i ahau anō, i tōku ngao me tōku mauri ki ngā ahuatanga o taiao, ki ahau ko te oranga tonutanga tēra,” (Rupapera, 2021).</a:t>
            </a:r>
          </a:p>
        </p:txBody>
      </p:sp>
      <p:sp>
        <p:nvSpPr>
          <p:cNvPr id="10" name="TextBox 10"/>
          <p:cNvSpPr txBox="1"/>
          <p:nvPr/>
        </p:nvSpPr>
        <p:spPr>
          <a:xfrm>
            <a:off x="1028700" y="6549976"/>
            <a:ext cx="9125299"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“I roto i ngā mahi tūpuna ka whai pūkenga, ka whai huarahi anō ki te tino whakaū i ahau anō, ko te mahi maara, kaitiaki taiao.” (Rupapera, 2021).</a:t>
            </a:r>
          </a:p>
        </p:txBody>
      </p:sp>
      <p:sp>
        <p:nvSpPr>
          <p:cNvPr id="11" name="TextBox 11"/>
          <p:cNvSpPr txBox="1"/>
          <p:nvPr/>
        </p:nvSpPr>
        <p:spPr>
          <a:xfrm>
            <a:off x="13340399" y="7012891"/>
            <a:ext cx="2209354" cy="420792"/>
          </a:xfrm>
          <a:prstGeom prst="rect">
            <a:avLst/>
          </a:prstGeom>
        </p:spPr>
        <p:txBody>
          <a:bodyPr lIns="0" tIns="0" rIns="0" bIns="0" rtlCol="0" anchor="t">
            <a:spAutoFit/>
          </a:bodyPr>
          <a:lstStyle/>
          <a:p>
            <a:pPr algn="ctr">
              <a:lnSpc>
                <a:spcPts val="3056"/>
              </a:lnSpc>
              <a:spcBef>
                <a:spcPct val="0"/>
              </a:spcBef>
            </a:pPr>
            <a:r>
              <a:rPr lang="en-US" sz="2183" b="1">
                <a:solidFill>
                  <a:srgbClr val="FFFFFF"/>
                </a:solidFill>
                <a:latin typeface="Arial MT Pro Bold"/>
                <a:ea typeface="Arial MT Pro Bold"/>
                <a:cs typeface="Arial MT Pro Bold"/>
                <a:sym typeface="Arial MT Pro Bold"/>
              </a:rPr>
              <a:t>Harina Rupapera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1868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70538" y="2893118"/>
            <a:ext cx="5302193" cy="3187628"/>
          </a:xfrm>
          <a:custGeom>
            <a:avLst/>
            <a:gdLst/>
            <a:ahLst/>
            <a:cxnLst/>
            <a:rect l="l" t="t" r="r" b="b"/>
            <a:pathLst>
              <a:path w="5302193" h="3187628">
                <a:moveTo>
                  <a:pt x="0" y="0"/>
                </a:moveTo>
                <a:lnTo>
                  <a:pt x="5302193" y="0"/>
                </a:lnTo>
                <a:lnTo>
                  <a:pt x="5302193" y="3187628"/>
                </a:lnTo>
                <a:lnTo>
                  <a:pt x="0" y="3187628"/>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7111838" y="2083112"/>
            <a:ext cx="10147462" cy="1173055"/>
          </a:xfrm>
          <a:prstGeom prst="rect">
            <a:avLst/>
          </a:prstGeom>
        </p:spPr>
        <p:txBody>
          <a:bodyPr lIns="0" tIns="0" rIns="0" bIns="0" rtlCol="0" anchor="t">
            <a:spAutoFit/>
          </a:bodyPr>
          <a:lstStyle/>
          <a:p>
            <a:pPr algn="ctr">
              <a:lnSpc>
                <a:spcPts val="3068"/>
              </a:lnSpc>
              <a:spcBef>
                <a:spcPct val="0"/>
              </a:spcBef>
            </a:pPr>
            <a:r>
              <a:rPr lang="en-US" sz="2191">
                <a:solidFill>
                  <a:srgbClr val="FFFFFF"/>
                </a:solidFill>
                <a:latin typeface="Arial MT Pro"/>
                <a:ea typeface="Arial MT Pro"/>
                <a:cs typeface="Arial MT Pro"/>
                <a:sym typeface="Arial MT Pro"/>
              </a:rPr>
              <a:t>“Be intentional about sharing matauranga Māori while you’re working; what is interesting was the kids joining in with work because of the maramataka” (Raharuhi, 2021).</a:t>
            </a:r>
          </a:p>
        </p:txBody>
      </p:sp>
      <p:sp>
        <p:nvSpPr>
          <p:cNvPr id="9" name="TextBox 9"/>
          <p:cNvSpPr txBox="1"/>
          <p:nvPr/>
        </p:nvSpPr>
        <p:spPr>
          <a:xfrm>
            <a:off x="7139884" y="4100010"/>
            <a:ext cx="9952473" cy="1787947"/>
          </a:xfrm>
          <a:prstGeom prst="rect">
            <a:avLst/>
          </a:prstGeom>
        </p:spPr>
        <p:txBody>
          <a:bodyPr lIns="0" tIns="0" rIns="0" bIns="0" rtlCol="0" anchor="t">
            <a:spAutoFit/>
          </a:bodyPr>
          <a:lstStyle/>
          <a:p>
            <a:pPr algn="ctr">
              <a:lnSpc>
                <a:spcPts val="2776"/>
              </a:lnSpc>
              <a:spcBef>
                <a:spcPct val="0"/>
              </a:spcBef>
            </a:pPr>
            <a:r>
              <a:rPr lang="en-US" sz="1983">
                <a:solidFill>
                  <a:srgbClr val="FFFFFF"/>
                </a:solidFill>
                <a:latin typeface="Arial MT Pro"/>
                <a:ea typeface="Arial MT Pro"/>
                <a:cs typeface="Arial MT Pro"/>
                <a:sym typeface="Arial MT Pro"/>
              </a:rPr>
              <a:t> “Health Families Rotorua wanted to do something in the food system. We Māori already know we have the worst health stats. So, we thought, let’s turn the volume down on that but turn the volume up on something that increases our opportunity to participate and engage in something that will change those stats.”</a:t>
            </a:r>
          </a:p>
          <a:p>
            <a:pPr algn="ctr">
              <a:lnSpc>
                <a:spcPts val="2776"/>
              </a:lnSpc>
              <a:spcBef>
                <a:spcPct val="0"/>
              </a:spcBef>
            </a:pPr>
            <a:r>
              <a:rPr lang="en-US" sz="1983">
                <a:solidFill>
                  <a:srgbClr val="FFFFFF"/>
                </a:solidFill>
                <a:latin typeface="Arial MT Pro"/>
                <a:ea typeface="Arial MT Pro"/>
                <a:cs typeface="Arial MT Pro"/>
                <a:sym typeface="Arial MT Pro"/>
              </a:rPr>
              <a:t> (Raharuhi, 2021).</a:t>
            </a:r>
          </a:p>
        </p:txBody>
      </p:sp>
      <p:sp>
        <p:nvSpPr>
          <p:cNvPr id="10" name="TextBox 10"/>
          <p:cNvSpPr txBox="1"/>
          <p:nvPr/>
        </p:nvSpPr>
        <p:spPr>
          <a:xfrm>
            <a:off x="7602303" y="6871244"/>
            <a:ext cx="9027635" cy="1000424"/>
          </a:xfrm>
          <a:prstGeom prst="rect">
            <a:avLst/>
          </a:prstGeom>
        </p:spPr>
        <p:txBody>
          <a:bodyPr lIns="0" tIns="0" rIns="0" bIns="0" rtlCol="0" anchor="t">
            <a:spAutoFit/>
          </a:bodyPr>
          <a:lstStyle/>
          <a:p>
            <a:pPr algn="ctr">
              <a:lnSpc>
                <a:spcPts val="2608"/>
              </a:lnSpc>
              <a:spcBef>
                <a:spcPct val="0"/>
              </a:spcBef>
            </a:pPr>
            <a:r>
              <a:rPr lang="en-US" sz="1863">
                <a:solidFill>
                  <a:srgbClr val="FFFFFF"/>
                </a:solidFill>
                <a:latin typeface="Arial MT Pro"/>
                <a:ea typeface="Arial MT Pro"/>
                <a:cs typeface="Arial MT Pro"/>
                <a:sym typeface="Arial MT Pro"/>
              </a:rPr>
              <a:t>· “Maramataka became an opportunity to not only talk about nutrition or health, but a vehicle to talk about our connection to the taiao, our whakapapa and our Reo” (Raharuhi, 2021).</a:t>
            </a:r>
          </a:p>
        </p:txBody>
      </p:sp>
      <p:sp>
        <p:nvSpPr>
          <p:cNvPr id="11" name="TextBox 11"/>
          <p:cNvSpPr txBox="1"/>
          <p:nvPr/>
        </p:nvSpPr>
        <p:spPr>
          <a:xfrm>
            <a:off x="2690987" y="6391434"/>
            <a:ext cx="2261295" cy="427777"/>
          </a:xfrm>
          <a:prstGeom prst="rect">
            <a:avLst/>
          </a:prstGeom>
        </p:spPr>
        <p:txBody>
          <a:bodyPr lIns="0" tIns="0" rIns="0" bIns="0" rtlCol="0" anchor="t">
            <a:spAutoFit/>
          </a:bodyPr>
          <a:lstStyle/>
          <a:p>
            <a:pPr algn="ctr">
              <a:lnSpc>
                <a:spcPts val="3196"/>
              </a:lnSpc>
              <a:spcBef>
                <a:spcPct val="0"/>
              </a:spcBef>
            </a:pPr>
            <a:r>
              <a:rPr lang="en-US" sz="2283" b="1">
                <a:solidFill>
                  <a:srgbClr val="FFFFFF"/>
                </a:solidFill>
                <a:latin typeface="Arial MT Pro Bold"/>
                <a:ea typeface="Arial MT Pro Bold"/>
                <a:cs typeface="Arial MT Pro Bold"/>
                <a:sym typeface="Arial MT Pro Bold"/>
              </a:rPr>
              <a:t>Mapihi Raharuhi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1868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547430" y="2970745"/>
            <a:ext cx="6107538" cy="3671793"/>
          </a:xfrm>
          <a:custGeom>
            <a:avLst/>
            <a:gdLst/>
            <a:ahLst/>
            <a:cxnLst/>
            <a:rect l="l" t="t" r="r" b="b"/>
            <a:pathLst>
              <a:path w="6107538" h="3671793">
                <a:moveTo>
                  <a:pt x="0" y="0"/>
                </a:moveTo>
                <a:lnTo>
                  <a:pt x="6107537" y="0"/>
                </a:lnTo>
                <a:lnTo>
                  <a:pt x="6107537" y="3671793"/>
                </a:lnTo>
                <a:lnTo>
                  <a:pt x="0" y="3671793"/>
                </a:lnTo>
                <a:lnTo>
                  <a:pt x="0" y="0"/>
                </a:lnTo>
                <a:close/>
              </a:path>
            </a:pathLst>
          </a:custGeom>
          <a:blipFill>
            <a:blip r:embed="rId5"/>
            <a:stretch>
              <a:fillRect/>
            </a:stretch>
          </a:blipFill>
        </p:spPr>
        <p:txBody>
          <a:bodyPr/>
          <a:lstStyle/>
          <a:p>
            <a:endParaRPr lang="en-NZ"/>
          </a:p>
        </p:txBody>
      </p:sp>
      <p:sp>
        <p:nvSpPr>
          <p:cNvPr id="8" name="Freeform 8">
            <a:hlinkClick r:id="rId2" tooltip="https://www.youtube.com/live/_GZDECANBm0?si=lcG0bmiAGS1gxJTJ"/>
          </p:cNvPr>
          <p:cNvSpPr/>
          <p:nvPr/>
        </p:nvSpPr>
        <p:spPr>
          <a:xfrm>
            <a:off x="339201"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9" name="Freeform 9"/>
          <p:cNvSpPr/>
          <p:nvPr/>
        </p:nvSpPr>
        <p:spPr>
          <a:xfrm>
            <a:off x="730160" y="2740667"/>
            <a:ext cx="6389353" cy="3826073"/>
          </a:xfrm>
          <a:custGeom>
            <a:avLst/>
            <a:gdLst/>
            <a:ahLst/>
            <a:cxnLst/>
            <a:rect l="l" t="t" r="r" b="b"/>
            <a:pathLst>
              <a:path w="6389353" h="3826073">
                <a:moveTo>
                  <a:pt x="0" y="0"/>
                </a:moveTo>
                <a:lnTo>
                  <a:pt x="6389353" y="0"/>
                </a:lnTo>
                <a:lnTo>
                  <a:pt x="6389353" y="3826073"/>
                </a:lnTo>
                <a:lnTo>
                  <a:pt x="0" y="3826073"/>
                </a:lnTo>
                <a:lnTo>
                  <a:pt x="0" y="0"/>
                </a:lnTo>
                <a:close/>
              </a:path>
            </a:pathLst>
          </a:custGeom>
          <a:blipFill>
            <a:blip r:embed="rId6"/>
            <a:stretch>
              <a:fillRect/>
            </a:stretch>
          </a:blipFill>
        </p:spPr>
        <p:txBody>
          <a:bodyPr/>
          <a:lstStyle/>
          <a:p>
            <a:endParaRPr lang="en-NZ"/>
          </a:p>
        </p:txBody>
      </p:sp>
      <p:sp>
        <p:nvSpPr>
          <p:cNvPr id="10" name="TextBox 10"/>
          <p:cNvSpPr txBox="1"/>
          <p:nvPr/>
        </p:nvSpPr>
        <p:spPr>
          <a:xfrm>
            <a:off x="8062307" y="1249953"/>
            <a:ext cx="9196993" cy="1479987"/>
          </a:xfrm>
          <a:prstGeom prst="rect">
            <a:avLst/>
          </a:prstGeom>
        </p:spPr>
        <p:txBody>
          <a:bodyPr lIns="0" tIns="0" rIns="0" bIns="0" rtlCol="0" anchor="t">
            <a:spAutoFit/>
          </a:bodyPr>
          <a:lstStyle/>
          <a:p>
            <a:pPr algn="ctr">
              <a:lnSpc>
                <a:spcPts val="3802"/>
              </a:lnSpc>
              <a:spcBef>
                <a:spcPct val="0"/>
              </a:spcBef>
            </a:pPr>
            <a:r>
              <a:rPr lang="en-US" sz="2715">
                <a:solidFill>
                  <a:srgbClr val="FFFFFF"/>
                </a:solidFill>
                <a:latin typeface="Arial MT Pro"/>
                <a:ea typeface="Arial MT Pro"/>
                <a:cs typeface="Arial MT Pro"/>
                <a:sym typeface="Arial MT Pro"/>
              </a:rPr>
              <a:t>“First thing I did was learn the phases and understand how my mauri interacted with the mauri of the maramataka” (Galvin, 2021).</a:t>
            </a:r>
          </a:p>
        </p:txBody>
      </p:sp>
      <p:sp>
        <p:nvSpPr>
          <p:cNvPr id="11" name="TextBox 11"/>
          <p:cNvSpPr txBox="1"/>
          <p:nvPr/>
        </p:nvSpPr>
        <p:spPr>
          <a:xfrm>
            <a:off x="9330801" y="3135214"/>
            <a:ext cx="5936212"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“I had a very tough upbringing which left me with massive bouts of depression” (Galvin, 2021).</a:t>
            </a:r>
          </a:p>
        </p:txBody>
      </p:sp>
      <p:sp>
        <p:nvSpPr>
          <p:cNvPr id="12" name="TextBox 12"/>
          <p:cNvSpPr txBox="1"/>
          <p:nvPr/>
        </p:nvSpPr>
        <p:spPr>
          <a:xfrm>
            <a:off x="7246494" y="6554675"/>
            <a:ext cx="10828619"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“I have spent years on finding better ways to get through the korekore phases. (Galvin, 2021).</a:t>
            </a:r>
          </a:p>
        </p:txBody>
      </p:sp>
      <p:sp>
        <p:nvSpPr>
          <p:cNvPr id="13" name="TextBox 13"/>
          <p:cNvSpPr txBox="1"/>
          <p:nvPr/>
        </p:nvSpPr>
        <p:spPr>
          <a:xfrm>
            <a:off x="5569681" y="7872723"/>
            <a:ext cx="12505432"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Maramataka is what led me into other Māori practices like rongoa, karakia and weaving” </a:t>
            </a:r>
          </a:p>
          <a:p>
            <a:pPr algn="ctr">
              <a:lnSpc>
                <a:spcPts val="3476"/>
              </a:lnSpc>
              <a:spcBef>
                <a:spcPct val="0"/>
              </a:spcBef>
            </a:pPr>
            <a:r>
              <a:rPr lang="en-US" sz="2483">
                <a:solidFill>
                  <a:srgbClr val="FFFFFF"/>
                </a:solidFill>
                <a:latin typeface="Arial MT Pro"/>
                <a:ea typeface="Arial MT Pro"/>
                <a:cs typeface="Arial MT Pro"/>
                <a:sym typeface="Arial MT Pro"/>
              </a:rPr>
              <a:t>(Galvin, 2021).</a:t>
            </a:r>
          </a:p>
        </p:txBody>
      </p:sp>
      <p:sp>
        <p:nvSpPr>
          <p:cNvPr id="14" name="TextBox 14"/>
          <p:cNvSpPr txBox="1"/>
          <p:nvPr/>
        </p:nvSpPr>
        <p:spPr>
          <a:xfrm>
            <a:off x="8519701" y="5063595"/>
            <a:ext cx="8282204"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“Weaving for me is a form of active meditation. It’s helped me through the korekore phases when I know I struggle” (Galvin, 2021).</a:t>
            </a:r>
          </a:p>
        </p:txBody>
      </p:sp>
      <p:sp>
        <p:nvSpPr>
          <p:cNvPr id="15" name="TextBox 15"/>
          <p:cNvSpPr txBox="1"/>
          <p:nvPr/>
        </p:nvSpPr>
        <p:spPr>
          <a:xfrm>
            <a:off x="2486578" y="6966790"/>
            <a:ext cx="2409825" cy="496357"/>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Arial MT Pro Bold"/>
                <a:ea typeface="Arial MT Pro Bold"/>
                <a:cs typeface="Arial MT Pro Bold"/>
                <a:sym typeface="Arial MT Pro Bold"/>
              </a:rPr>
              <a:t>Anahera Galvin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1868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547430" y="2970745"/>
            <a:ext cx="6107538" cy="3671793"/>
          </a:xfrm>
          <a:custGeom>
            <a:avLst/>
            <a:gdLst/>
            <a:ahLst/>
            <a:cxnLst/>
            <a:rect l="l" t="t" r="r" b="b"/>
            <a:pathLst>
              <a:path w="6107538" h="3671793">
                <a:moveTo>
                  <a:pt x="0" y="0"/>
                </a:moveTo>
                <a:lnTo>
                  <a:pt x="6107537" y="0"/>
                </a:lnTo>
                <a:lnTo>
                  <a:pt x="6107537" y="3671793"/>
                </a:lnTo>
                <a:lnTo>
                  <a:pt x="0" y="3671793"/>
                </a:lnTo>
                <a:lnTo>
                  <a:pt x="0" y="0"/>
                </a:lnTo>
                <a:close/>
              </a:path>
            </a:pathLst>
          </a:custGeom>
          <a:blipFill>
            <a:blip r:embed="rId5"/>
            <a:stretch>
              <a:fillRect/>
            </a:stretch>
          </a:blipFill>
        </p:spPr>
        <p:txBody>
          <a:bodyPr/>
          <a:lstStyle/>
          <a:p>
            <a:endParaRPr lang="en-NZ"/>
          </a:p>
        </p:txBody>
      </p:sp>
      <p:sp>
        <p:nvSpPr>
          <p:cNvPr id="8" name="Freeform 8">
            <a:hlinkClick r:id="rId2" tooltip="https://www.youtube.com/live/_GZDECANBm0?si=lcG0bmiAGS1gxJTJ"/>
          </p:cNvPr>
          <p:cNvSpPr/>
          <p:nvPr/>
        </p:nvSpPr>
        <p:spPr>
          <a:xfrm>
            <a:off x="3392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9" name="Freeform 9"/>
          <p:cNvSpPr/>
          <p:nvPr/>
        </p:nvSpPr>
        <p:spPr>
          <a:xfrm>
            <a:off x="9984414" y="2684852"/>
            <a:ext cx="7425545" cy="4446566"/>
          </a:xfrm>
          <a:custGeom>
            <a:avLst/>
            <a:gdLst/>
            <a:ahLst/>
            <a:cxnLst/>
            <a:rect l="l" t="t" r="r" b="b"/>
            <a:pathLst>
              <a:path w="7425545" h="4446566">
                <a:moveTo>
                  <a:pt x="0" y="0"/>
                </a:moveTo>
                <a:lnTo>
                  <a:pt x="7425545" y="0"/>
                </a:lnTo>
                <a:lnTo>
                  <a:pt x="7425545" y="4446566"/>
                </a:lnTo>
                <a:lnTo>
                  <a:pt x="0" y="4446566"/>
                </a:lnTo>
                <a:lnTo>
                  <a:pt x="0" y="0"/>
                </a:lnTo>
                <a:close/>
              </a:path>
            </a:pathLst>
          </a:custGeom>
          <a:blipFill>
            <a:blip r:embed="rId6"/>
            <a:stretch>
              <a:fillRect/>
            </a:stretch>
          </a:blipFill>
        </p:spPr>
        <p:txBody>
          <a:bodyPr/>
          <a:lstStyle/>
          <a:p>
            <a:endParaRPr lang="en-NZ"/>
          </a:p>
        </p:txBody>
      </p:sp>
      <p:sp>
        <p:nvSpPr>
          <p:cNvPr id="10" name="TextBox 10"/>
          <p:cNvSpPr txBox="1"/>
          <p:nvPr/>
        </p:nvSpPr>
        <p:spPr>
          <a:xfrm>
            <a:off x="526001" y="1305070"/>
            <a:ext cx="8957199" cy="811673"/>
          </a:xfrm>
          <a:prstGeom prst="rect">
            <a:avLst/>
          </a:prstGeom>
        </p:spPr>
        <p:txBody>
          <a:bodyPr lIns="0" tIns="0" rIns="0" bIns="0" rtlCol="0" anchor="t">
            <a:spAutoFit/>
          </a:bodyPr>
          <a:lstStyle/>
          <a:p>
            <a:pPr algn="ctr">
              <a:lnSpc>
                <a:spcPts val="3140"/>
              </a:lnSpc>
              <a:spcBef>
                <a:spcPct val="0"/>
              </a:spcBef>
            </a:pPr>
            <a:r>
              <a:rPr lang="en-US" sz="2243">
                <a:solidFill>
                  <a:srgbClr val="FFFFFF"/>
                </a:solidFill>
                <a:latin typeface="Arial MT Pro"/>
                <a:ea typeface="Arial MT Pro"/>
                <a:cs typeface="Arial MT Pro"/>
                <a:sym typeface="Arial MT Pro"/>
              </a:rPr>
              <a:t>“We embedded maramataka observations and trends into our policies” </a:t>
            </a:r>
          </a:p>
          <a:p>
            <a:pPr algn="ctr">
              <a:lnSpc>
                <a:spcPts val="3140"/>
              </a:lnSpc>
              <a:spcBef>
                <a:spcPct val="0"/>
              </a:spcBef>
            </a:pPr>
            <a:r>
              <a:rPr lang="en-US" sz="2243">
                <a:solidFill>
                  <a:srgbClr val="FFFFFF"/>
                </a:solidFill>
                <a:latin typeface="Arial MT Pro"/>
                <a:ea typeface="Arial MT Pro"/>
                <a:cs typeface="Arial MT Pro"/>
                <a:sym typeface="Arial MT Pro"/>
              </a:rPr>
              <a:t>(Hancock, 2021).</a:t>
            </a:r>
          </a:p>
        </p:txBody>
      </p:sp>
      <p:sp>
        <p:nvSpPr>
          <p:cNvPr id="11" name="TextBox 11"/>
          <p:cNvSpPr txBox="1"/>
          <p:nvPr/>
        </p:nvSpPr>
        <p:spPr>
          <a:xfrm>
            <a:off x="626899" y="3128960"/>
            <a:ext cx="8755403" cy="881480"/>
          </a:xfrm>
          <a:prstGeom prst="rect">
            <a:avLst/>
          </a:prstGeom>
        </p:spPr>
        <p:txBody>
          <a:bodyPr lIns="0" tIns="0" rIns="0" bIns="0" rtlCol="0" anchor="t">
            <a:spAutoFit/>
          </a:bodyPr>
          <a:lstStyle/>
          <a:p>
            <a:pPr algn="ctr">
              <a:lnSpc>
                <a:spcPts val="3361"/>
              </a:lnSpc>
              <a:spcBef>
                <a:spcPct val="0"/>
              </a:spcBef>
            </a:pPr>
            <a:r>
              <a:rPr lang="en-US" sz="2400">
                <a:solidFill>
                  <a:srgbClr val="FFFFFF"/>
                </a:solidFill>
                <a:latin typeface="Arial MT Pro"/>
                <a:ea typeface="Arial MT Pro"/>
                <a:cs typeface="Arial MT Pro"/>
                <a:sym typeface="Arial MT Pro"/>
              </a:rPr>
              <a:t>“Individual observations from the trustees informed the policy” (Hancock, 2021).</a:t>
            </a:r>
          </a:p>
        </p:txBody>
      </p:sp>
      <p:sp>
        <p:nvSpPr>
          <p:cNvPr id="12" name="TextBox 12"/>
          <p:cNvSpPr txBox="1"/>
          <p:nvPr/>
        </p:nvSpPr>
        <p:spPr>
          <a:xfrm>
            <a:off x="862570" y="4711391"/>
            <a:ext cx="7838332" cy="1292012"/>
          </a:xfrm>
          <a:prstGeom prst="rect">
            <a:avLst/>
          </a:prstGeom>
        </p:spPr>
        <p:txBody>
          <a:bodyPr lIns="0" tIns="0" rIns="0" bIns="0" rtlCol="0" anchor="t">
            <a:spAutoFit/>
          </a:bodyPr>
          <a:lstStyle/>
          <a:p>
            <a:pPr algn="ctr">
              <a:lnSpc>
                <a:spcPts val="3336"/>
              </a:lnSpc>
              <a:spcBef>
                <a:spcPct val="0"/>
              </a:spcBef>
            </a:pPr>
            <a:r>
              <a:rPr lang="en-US" sz="2383">
                <a:solidFill>
                  <a:srgbClr val="FFFFFF"/>
                </a:solidFill>
                <a:latin typeface="Arial MT Pro"/>
                <a:ea typeface="Arial MT Pro"/>
                <a:cs typeface="Arial MT Pro"/>
                <a:sym typeface="Arial MT Pro"/>
              </a:rPr>
              <a:t> “Knowing when to push hard on the productive days and when to slow down on less productive days” </a:t>
            </a:r>
          </a:p>
          <a:p>
            <a:pPr algn="ctr">
              <a:lnSpc>
                <a:spcPts val="3336"/>
              </a:lnSpc>
              <a:spcBef>
                <a:spcPct val="0"/>
              </a:spcBef>
            </a:pPr>
            <a:r>
              <a:rPr lang="en-US" sz="2383">
                <a:solidFill>
                  <a:srgbClr val="FFFFFF"/>
                </a:solidFill>
                <a:latin typeface="Arial MT Pro"/>
                <a:ea typeface="Arial MT Pro"/>
                <a:cs typeface="Arial MT Pro"/>
                <a:sym typeface="Arial MT Pro"/>
              </a:rPr>
              <a:t>(Hancock, 2021).</a:t>
            </a:r>
          </a:p>
        </p:txBody>
      </p:sp>
      <p:sp>
        <p:nvSpPr>
          <p:cNvPr id="13" name="TextBox 13"/>
          <p:cNvSpPr txBox="1"/>
          <p:nvPr/>
        </p:nvSpPr>
        <p:spPr>
          <a:xfrm>
            <a:off x="1028700" y="6708254"/>
            <a:ext cx="8115300" cy="17847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“During the first week when we went into hibernation my baby got sick and I was at home to take care of her; during that time there were also bugs going around” (Hancock, 2021).</a:t>
            </a:r>
          </a:p>
        </p:txBody>
      </p:sp>
      <p:sp>
        <p:nvSpPr>
          <p:cNvPr id="14" name="TextBox 14"/>
          <p:cNvSpPr txBox="1"/>
          <p:nvPr/>
        </p:nvSpPr>
        <p:spPr>
          <a:xfrm>
            <a:off x="12182563" y="7553015"/>
            <a:ext cx="3029248" cy="470322"/>
          </a:xfrm>
          <a:prstGeom prst="rect">
            <a:avLst/>
          </a:prstGeom>
        </p:spPr>
        <p:txBody>
          <a:bodyPr lIns="0" tIns="0" rIns="0" bIns="0" rtlCol="0" anchor="t">
            <a:spAutoFit/>
          </a:bodyPr>
          <a:lstStyle/>
          <a:p>
            <a:pPr algn="ctr">
              <a:lnSpc>
                <a:spcPts val="3476"/>
              </a:lnSpc>
              <a:spcBef>
                <a:spcPct val="0"/>
              </a:spcBef>
            </a:pPr>
            <a:r>
              <a:rPr lang="en-US" sz="2483" b="1">
                <a:solidFill>
                  <a:srgbClr val="FFFFFF"/>
                </a:solidFill>
                <a:latin typeface="Arial MT Pro Bold"/>
                <a:ea typeface="Arial MT Pro Bold"/>
                <a:cs typeface="Arial MT Pro Bold"/>
                <a:sym typeface="Arial MT Pro Bold"/>
              </a:rPr>
              <a:t>Kerri-Anne Hancock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1868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547430" y="2970745"/>
            <a:ext cx="6107538" cy="3671793"/>
          </a:xfrm>
          <a:custGeom>
            <a:avLst/>
            <a:gdLst/>
            <a:ahLst/>
            <a:cxnLst/>
            <a:rect l="l" t="t" r="r" b="b"/>
            <a:pathLst>
              <a:path w="6107538" h="3671793">
                <a:moveTo>
                  <a:pt x="0" y="0"/>
                </a:moveTo>
                <a:lnTo>
                  <a:pt x="6107537" y="0"/>
                </a:lnTo>
                <a:lnTo>
                  <a:pt x="6107537" y="3671793"/>
                </a:lnTo>
                <a:lnTo>
                  <a:pt x="0" y="3671793"/>
                </a:lnTo>
                <a:lnTo>
                  <a:pt x="0" y="0"/>
                </a:lnTo>
                <a:close/>
              </a:path>
            </a:pathLst>
          </a:custGeom>
          <a:blipFill>
            <a:blip r:embed="rId5"/>
            <a:stretch>
              <a:fillRect/>
            </a:stretch>
          </a:blipFill>
        </p:spPr>
        <p:txBody>
          <a:bodyPr/>
          <a:lstStyle/>
          <a:p>
            <a:endParaRPr lang="en-NZ"/>
          </a:p>
        </p:txBody>
      </p:sp>
      <p:sp>
        <p:nvSpPr>
          <p:cNvPr id="8" name="Freeform 8">
            <a:hlinkClick r:id="rId2" tooltip="https://www.youtube.com/live/_GZDECANBm0?si=lcG0bmiAGS1gxJTJ"/>
          </p:cNvPr>
          <p:cNvSpPr/>
          <p:nvPr/>
        </p:nvSpPr>
        <p:spPr>
          <a:xfrm>
            <a:off x="339201"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9" name="Freeform 9"/>
          <p:cNvSpPr/>
          <p:nvPr/>
        </p:nvSpPr>
        <p:spPr>
          <a:xfrm>
            <a:off x="9144000" y="2814531"/>
            <a:ext cx="8263082" cy="4962739"/>
          </a:xfrm>
          <a:custGeom>
            <a:avLst/>
            <a:gdLst/>
            <a:ahLst/>
            <a:cxnLst/>
            <a:rect l="l" t="t" r="r" b="b"/>
            <a:pathLst>
              <a:path w="8263082" h="4962739">
                <a:moveTo>
                  <a:pt x="0" y="0"/>
                </a:moveTo>
                <a:lnTo>
                  <a:pt x="8263082" y="0"/>
                </a:lnTo>
                <a:lnTo>
                  <a:pt x="8263082" y="4962738"/>
                </a:lnTo>
                <a:lnTo>
                  <a:pt x="0" y="4962738"/>
                </a:lnTo>
                <a:lnTo>
                  <a:pt x="0" y="0"/>
                </a:lnTo>
                <a:close/>
              </a:path>
            </a:pathLst>
          </a:custGeom>
          <a:blipFill>
            <a:blip r:embed="rId6"/>
            <a:stretch>
              <a:fillRect/>
            </a:stretch>
          </a:blipFill>
        </p:spPr>
        <p:txBody>
          <a:bodyPr/>
          <a:lstStyle/>
          <a:p>
            <a:endParaRPr lang="en-NZ"/>
          </a:p>
        </p:txBody>
      </p:sp>
      <p:sp>
        <p:nvSpPr>
          <p:cNvPr id="10" name="Freeform 10">
            <a:hlinkClick r:id="rId2" tooltip="https://www.youtube.com/live/_GZDECANBm0?si=lcG0bmiAGS1gxJTJ"/>
          </p:cNvPr>
          <p:cNvSpPr/>
          <p:nvPr/>
        </p:nvSpPr>
        <p:spPr>
          <a:xfrm>
            <a:off x="3392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11" name="Freeform 11"/>
          <p:cNvSpPr/>
          <p:nvPr/>
        </p:nvSpPr>
        <p:spPr>
          <a:xfrm>
            <a:off x="11719433" y="3461832"/>
            <a:ext cx="6107538" cy="3668136"/>
          </a:xfrm>
          <a:custGeom>
            <a:avLst/>
            <a:gdLst/>
            <a:ahLst/>
            <a:cxnLst/>
            <a:rect l="l" t="t" r="r" b="b"/>
            <a:pathLst>
              <a:path w="6107538" h="3668136">
                <a:moveTo>
                  <a:pt x="0" y="0"/>
                </a:moveTo>
                <a:lnTo>
                  <a:pt x="6107538" y="0"/>
                </a:lnTo>
                <a:lnTo>
                  <a:pt x="6107538" y="3668136"/>
                </a:lnTo>
                <a:lnTo>
                  <a:pt x="0" y="3668136"/>
                </a:lnTo>
                <a:lnTo>
                  <a:pt x="0" y="0"/>
                </a:lnTo>
                <a:close/>
              </a:path>
            </a:pathLst>
          </a:custGeom>
          <a:blipFill>
            <a:blip r:embed="rId6"/>
            <a:stretch>
              <a:fillRect/>
            </a:stretch>
          </a:blipFill>
        </p:spPr>
        <p:txBody>
          <a:bodyPr/>
          <a:lstStyle/>
          <a:p>
            <a:endParaRPr lang="en-NZ"/>
          </a:p>
        </p:txBody>
      </p:sp>
      <p:sp>
        <p:nvSpPr>
          <p:cNvPr id="12" name="TextBox 12"/>
          <p:cNvSpPr txBox="1"/>
          <p:nvPr/>
        </p:nvSpPr>
        <p:spPr>
          <a:xfrm>
            <a:off x="1028700" y="1064986"/>
            <a:ext cx="8920778" cy="1264876"/>
          </a:xfrm>
          <a:prstGeom prst="rect">
            <a:avLst/>
          </a:prstGeom>
        </p:spPr>
        <p:txBody>
          <a:bodyPr lIns="0" tIns="0" rIns="0" bIns="0" rtlCol="0" anchor="t">
            <a:spAutoFit/>
          </a:bodyPr>
          <a:lstStyle/>
          <a:p>
            <a:pPr algn="ctr">
              <a:lnSpc>
                <a:spcPts val="3257"/>
              </a:lnSpc>
              <a:spcBef>
                <a:spcPct val="0"/>
              </a:spcBef>
            </a:pPr>
            <a:r>
              <a:rPr lang="en-US" sz="2326">
                <a:solidFill>
                  <a:srgbClr val="FFFFFF"/>
                </a:solidFill>
                <a:latin typeface="Arial MT Pro"/>
                <a:ea typeface="Arial MT Pro"/>
                <a:cs typeface="Arial MT Pro"/>
                <a:sym typeface="Arial MT Pro"/>
              </a:rPr>
              <a:t>· “Ko te hononga o te taiao, me te hononga o te tangata ki te taiao , ka whaia e mātau ki tā te atua, ko ngā atua au e kōrero na” </a:t>
            </a:r>
          </a:p>
          <a:p>
            <a:pPr algn="ctr">
              <a:lnSpc>
                <a:spcPts val="3257"/>
              </a:lnSpc>
              <a:spcBef>
                <a:spcPct val="0"/>
              </a:spcBef>
            </a:pPr>
            <a:r>
              <a:rPr lang="en-US" sz="2326">
                <a:solidFill>
                  <a:srgbClr val="FFFFFF"/>
                </a:solidFill>
                <a:latin typeface="Arial MT Pro"/>
                <a:ea typeface="Arial MT Pro"/>
                <a:cs typeface="Arial MT Pro"/>
                <a:sym typeface="Arial MT Pro"/>
              </a:rPr>
              <a:t>(Curtis, 2021).</a:t>
            </a:r>
          </a:p>
        </p:txBody>
      </p:sp>
      <p:sp>
        <p:nvSpPr>
          <p:cNvPr id="13" name="TextBox 13"/>
          <p:cNvSpPr txBox="1"/>
          <p:nvPr/>
        </p:nvSpPr>
        <p:spPr>
          <a:xfrm>
            <a:off x="-115025" y="3182078"/>
            <a:ext cx="11208229" cy="925551"/>
          </a:xfrm>
          <a:prstGeom prst="rect">
            <a:avLst/>
          </a:prstGeom>
        </p:spPr>
        <p:txBody>
          <a:bodyPr lIns="0" tIns="0" rIns="0" bIns="0" rtlCol="0" anchor="t">
            <a:spAutoFit/>
          </a:bodyPr>
          <a:lstStyle/>
          <a:p>
            <a:pPr algn="ctr">
              <a:lnSpc>
                <a:spcPts val="3585"/>
              </a:lnSpc>
              <a:spcBef>
                <a:spcPct val="0"/>
              </a:spcBef>
            </a:pPr>
            <a:r>
              <a:rPr lang="en-US" sz="2560">
                <a:solidFill>
                  <a:srgbClr val="FFFFFF"/>
                </a:solidFill>
                <a:latin typeface="Arial MT Pro"/>
                <a:ea typeface="Arial MT Pro"/>
                <a:cs typeface="Arial MT Pro"/>
                <a:sym typeface="Arial MT Pro"/>
              </a:rPr>
              <a:t> “He ao ataahua tēnei, he ao tino Māori tēnei, he ao whakawhanake tēnei” </a:t>
            </a:r>
          </a:p>
          <a:p>
            <a:pPr algn="ctr">
              <a:lnSpc>
                <a:spcPts val="3585"/>
              </a:lnSpc>
              <a:spcBef>
                <a:spcPct val="0"/>
              </a:spcBef>
            </a:pPr>
            <a:r>
              <a:rPr lang="en-US" sz="2560">
                <a:solidFill>
                  <a:srgbClr val="FFFFFF"/>
                </a:solidFill>
                <a:latin typeface="Arial MT Pro"/>
                <a:ea typeface="Arial MT Pro"/>
                <a:cs typeface="Arial MT Pro"/>
                <a:sym typeface="Arial MT Pro"/>
              </a:rPr>
              <a:t>(Curtis, 2021).</a:t>
            </a:r>
          </a:p>
        </p:txBody>
      </p:sp>
      <p:sp>
        <p:nvSpPr>
          <p:cNvPr id="14" name="TextBox 14"/>
          <p:cNvSpPr txBox="1"/>
          <p:nvPr/>
        </p:nvSpPr>
        <p:spPr>
          <a:xfrm>
            <a:off x="1080047" y="4422564"/>
            <a:ext cx="8954853"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“Hei ia ata ka noho te kura ki te wānanga i te maramataka Māori, mā reira ka hono atu ki tō mātau kaupapa o te rā” (Curtis, 2021)</a:t>
            </a:r>
          </a:p>
        </p:txBody>
      </p:sp>
      <p:sp>
        <p:nvSpPr>
          <p:cNvPr id="15" name="TextBox 15"/>
          <p:cNvSpPr txBox="1"/>
          <p:nvPr/>
        </p:nvSpPr>
        <p:spPr>
          <a:xfrm>
            <a:off x="977353" y="6418088"/>
            <a:ext cx="9057547"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“Kei te whai mātau i te taiao, kaore i te tohutohu ki te taiao” (Curtis, 2021).</a:t>
            </a:r>
          </a:p>
        </p:txBody>
      </p:sp>
      <p:sp>
        <p:nvSpPr>
          <p:cNvPr id="16" name="TextBox 16"/>
          <p:cNvSpPr txBox="1"/>
          <p:nvPr/>
        </p:nvSpPr>
        <p:spPr>
          <a:xfrm>
            <a:off x="2123617" y="7974260"/>
            <a:ext cx="7020383"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“I tipu ai te whakaaro ko te maramataka i roto i ahau me taku tirohanga whānui ki te taiao” (Curtis, 2021).</a:t>
            </a:r>
          </a:p>
        </p:txBody>
      </p:sp>
      <p:sp>
        <p:nvSpPr>
          <p:cNvPr id="17" name="TextBox 17"/>
          <p:cNvSpPr txBox="1"/>
          <p:nvPr/>
        </p:nvSpPr>
        <p:spPr>
          <a:xfrm>
            <a:off x="13217841" y="7306947"/>
            <a:ext cx="2766715" cy="470322"/>
          </a:xfrm>
          <a:prstGeom prst="rect">
            <a:avLst/>
          </a:prstGeom>
        </p:spPr>
        <p:txBody>
          <a:bodyPr lIns="0" tIns="0" rIns="0" bIns="0" rtlCol="0" anchor="t">
            <a:spAutoFit/>
          </a:bodyPr>
          <a:lstStyle/>
          <a:p>
            <a:pPr algn="ctr">
              <a:lnSpc>
                <a:spcPts val="3476"/>
              </a:lnSpc>
              <a:spcBef>
                <a:spcPct val="0"/>
              </a:spcBef>
            </a:pPr>
            <a:r>
              <a:rPr lang="en-US" sz="2483" b="1">
                <a:solidFill>
                  <a:srgbClr val="FFFFFF"/>
                </a:solidFill>
                <a:latin typeface="Arial MT Pro Bold"/>
                <a:ea typeface="Arial MT Pro Bold"/>
                <a:cs typeface="Arial MT Pro Bold"/>
                <a:sym typeface="Arial MT Pro Bold"/>
              </a:rPr>
              <a:t>Tukiterangi Curtis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grpSp>
        <p:nvGrpSpPr>
          <p:cNvPr id="3" name="Group 3"/>
          <p:cNvGrpSpPr/>
          <p:nvPr/>
        </p:nvGrpSpPr>
        <p:grpSpPr>
          <a:xfrm>
            <a:off x="10153999" y="721959"/>
            <a:ext cx="6475939" cy="8843082"/>
            <a:chOff x="0" y="0"/>
            <a:chExt cx="812800" cy="1109902"/>
          </a:xfrm>
        </p:grpSpPr>
        <p:sp>
          <p:nvSpPr>
            <p:cNvPr id="4" name="Freeform 4"/>
            <p:cNvSpPr/>
            <p:nvPr/>
          </p:nvSpPr>
          <p:spPr>
            <a:xfrm>
              <a:off x="0" y="0"/>
              <a:ext cx="812800" cy="1109902"/>
            </a:xfrm>
            <a:custGeom>
              <a:avLst/>
              <a:gdLst/>
              <a:ahLst/>
              <a:cxnLst/>
              <a:rect l="l" t="t" r="r" b="b"/>
              <a:pathLst>
                <a:path w="812800" h="1109902">
                  <a:moveTo>
                    <a:pt x="0" y="0"/>
                  </a:moveTo>
                  <a:lnTo>
                    <a:pt x="812800" y="0"/>
                  </a:lnTo>
                  <a:lnTo>
                    <a:pt x="812800" y="1109902"/>
                  </a:lnTo>
                  <a:lnTo>
                    <a:pt x="0" y="1109902"/>
                  </a:lnTo>
                  <a:close/>
                </a:path>
              </a:pathLst>
            </a:custGeom>
            <a:blipFill>
              <a:blip r:embed="rId4"/>
              <a:stretch>
                <a:fillRect t="-1845" b="-1845"/>
              </a:stretch>
            </a:blipFill>
          </p:spPr>
          <p:txBody>
            <a:bodyPr/>
            <a:lstStyle/>
            <a:p>
              <a:endParaRPr lang="en-NZ"/>
            </a:p>
          </p:txBody>
        </p:sp>
      </p:grpSp>
      <p:sp>
        <p:nvSpPr>
          <p:cNvPr id="5" name="TextBox 5"/>
          <p:cNvSpPr txBox="1"/>
          <p:nvPr/>
        </p:nvSpPr>
        <p:spPr>
          <a:xfrm>
            <a:off x="2999136" y="4647998"/>
            <a:ext cx="1644997" cy="260137"/>
          </a:xfrm>
          <a:prstGeom prst="rect">
            <a:avLst/>
          </a:prstGeom>
        </p:spPr>
        <p:txBody>
          <a:bodyPr lIns="0" tIns="0" rIns="0" bIns="0" rtlCol="0" anchor="t">
            <a:spAutoFit/>
          </a:bodyPr>
          <a:lstStyle/>
          <a:p>
            <a:pPr algn="ctr">
              <a:lnSpc>
                <a:spcPts val="1936"/>
              </a:lnSpc>
              <a:spcBef>
                <a:spcPct val="0"/>
              </a:spcBef>
            </a:pPr>
            <a:r>
              <a:rPr lang="en-US" sz="1383" b="1" u="sng">
                <a:solidFill>
                  <a:srgbClr val="FFFFFF"/>
                </a:solidFill>
                <a:latin typeface="Arial MT Pro Bold"/>
                <a:ea typeface="Arial MT Pro Bold"/>
                <a:cs typeface="Arial MT Pro Bold"/>
                <a:sym typeface="Arial MT Pro Bold"/>
                <a:hlinkClick r:id="rId2" tooltip="https://www.youtube.com/live/_GZDECANBm0?si=lcG0bmiAGS1gxJTJ"/>
              </a:rPr>
              <a:t>Your paragraph text</a:t>
            </a:r>
          </a:p>
        </p:txBody>
      </p:sp>
      <p:sp>
        <p:nvSpPr>
          <p:cNvPr id="6" name="Freeform 6">
            <a:hlinkClick r:id="rId2" tooltip="https://www.youtube.com/live/_GZDECANBm0?si=lcG0bmiAGS1gxJTJ"/>
          </p:cNvPr>
          <p:cNvSpPr/>
          <p:nvPr/>
        </p:nvSpPr>
        <p:spPr>
          <a:xfrm>
            <a:off x="1868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7" name="Freeform 7"/>
          <p:cNvSpPr/>
          <p:nvPr/>
        </p:nvSpPr>
        <p:spPr>
          <a:xfrm>
            <a:off x="11547430" y="2970745"/>
            <a:ext cx="6107538" cy="3671793"/>
          </a:xfrm>
          <a:custGeom>
            <a:avLst/>
            <a:gdLst/>
            <a:ahLst/>
            <a:cxnLst/>
            <a:rect l="l" t="t" r="r" b="b"/>
            <a:pathLst>
              <a:path w="6107538" h="3671793">
                <a:moveTo>
                  <a:pt x="0" y="0"/>
                </a:moveTo>
                <a:lnTo>
                  <a:pt x="6107537" y="0"/>
                </a:lnTo>
                <a:lnTo>
                  <a:pt x="6107537" y="3671793"/>
                </a:lnTo>
                <a:lnTo>
                  <a:pt x="0" y="3671793"/>
                </a:lnTo>
                <a:lnTo>
                  <a:pt x="0" y="0"/>
                </a:lnTo>
                <a:close/>
              </a:path>
            </a:pathLst>
          </a:custGeom>
          <a:blipFill>
            <a:blip r:embed="rId5"/>
            <a:stretch>
              <a:fillRect/>
            </a:stretch>
          </a:blipFill>
        </p:spPr>
        <p:txBody>
          <a:bodyPr/>
          <a:lstStyle/>
          <a:p>
            <a:endParaRPr lang="en-NZ"/>
          </a:p>
        </p:txBody>
      </p:sp>
      <p:sp>
        <p:nvSpPr>
          <p:cNvPr id="8" name="Freeform 8">
            <a:hlinkClick r:id="rId2" tooltip="https://www.youtube.com/live/_GZDECANBm0?si=lcG0bmiAGS1gxJTJ"/>
          </p:cNvPr>
          <p:cNvSpPr/>
          <p:nvPr/>
        </p:nvSpPr>
        <p:spPr>
          <a:xfrm>
            <a:off x="339201"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9" name="Freeform 9"/>
          <p:cNvSpPr/>
          <p:nvPr/>
        </p:nvSpPr>
        <p:spPr>
          <a:xfrm>
            <a:off x="9144000" y="2814531"/>
            <a:ext cx="8263082" cy="4962739"/>
          </a:xfrm>
          <a:custGeom>
            <a:avLst/>
            <a:gdLst/>
            <a:ahLst/>
            <a:cxnLst/>
            <a:rect l="l" t="t" r="r" b="b"/>
            <a:pathLst>
              <a:path w="8263082" h="4962739">
                <a:moveTo>
                  <a:pt x="0" y="0"/>
                </a:moveTo>
                <a:lnTo>
                  <a:pt x="8263082" y="0"/>
                </a:lnTo>
                <a:lnTo>
                  <a:pt x="8263082" y="4962738"/>
                </a:lnTo>
                <a:lnTo>
                  <a:pt x="0" y="4962738"/>
                </a:lnTo>
                <a:lnTo>
                  <a:pt x="0" y="0"/>
                </a:lnTo>
                <a:close/>
              </a:path>
            </a:pathLst>
          </a:custGeom>
          <a:blipFill>
            <a:blip r:embed="rId6"/>
            <a:stretch>
              <a:fillRect/>
            </a:stretch>
          </a:blipFill>
        </p:spPr>
        <p:txBody>
          <a:bodyPr/>
          <a:lstStyle/>
          <a:p>
            <a:endParaRPr lang="en-NZ"/>
          </a:p>
        </p:txBody>
      </p:sp>
      <p:sp>
        <p:nvSpPr>
          <p:cNvPr id="10" name="Freeform 10">
            <a:hlinkClick r:id="rId2" tooltip="https://www.youtube.com/live/_GZDECANBm0?si=lcG0bmiAGS1gxJTJ"/>
          </p:cNvPr>
          <p:cNvSpPr/>
          <p:nvPr/>
        </p:nvSpPr>
        <p:spPr>
          <a:xfrm>
            <a:off x="339201" y="35640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NZ"/>
          </a:p>
        </p:txBody>
      </p:sp>
      <p:sp>
        <p:nvSpPr>
          <p:cNvPr id="11" name="Freeform 11"/>
          <p:cNvSpPr/>
          <p:nvPr/>
        </p:nvSpPr>
        <p:spPr>
          <a:xfrm>
            <a:off x="10742386" y="2970745"/>
            <a:ext cx="6912581" cy="4155778"/>
          </a:xfrm>
          <a:custGeom>
            <a:avLst/>
            <a:gdLst/>
            <a:ahLst/>
            <a:cxnLst/>
            <a:rect l="l" t="t" r="r" b="b"/>
            <a:pathLst>
              <a:path w="6912581" h="4155778">
                <a:moveTo>
                  <a:pt x="0" y="0"/>
                </a:moveTo>
                <a:lnTo>
                  <a:pt x="6912581" y="0"/>
                </a:lnTo>
                <a:lnTo>
                  <a:pt x="6912581" y="4155778"/>
                </a:lnTo>
                <a:lnTo>
                  <a:pt x="0" y="4155778"/>
                </a:lnTo>
                <a:lnTo>
                  <a:pt x="0" y="0"/>
                </a:lnTo>
                <a:close/>
              </a:path>
            </a:pathLst>
          </a:custGeom>
          <a:blipFill>
            <a:blip r:embed="rId7"/>
            <a:stretch>
              <a:fillRect/>
            </a:stretch>
          </a:blipFill>
        </p:spPr>
        <p:txBody>
          <a:bodyPr/>
          <a:lstStyle/>
          <a:p>
            <a:endParaRPr lang="en-NZ"/>
          </a:p>
        </p:txBody>
      </p:sp>
      <p:sp>
        <p:nvSpPr>
          <p:cNvPr id="12" name="TextBox 12"/>
          <p:cNvSpPr txBox="1"/>
          <p:nvPr/>
        </p:nvSpPr>
        <p:spPr>
          <a:xfrm>
            <a:off x="1028700" y="1837880"/>
            <a:ext cx="7836831" cy="1904467"/>
          </a:xfrm>
          <a:prstGeom prst="rect">
            <a:avLst/>
          </a:prstGeom>
        </p:spPr>
        <p:txBody>
          <a:bodyPr lIns="0" tIns="0" rIns="0" bIns="0" rtlCol="0" anchor="t">
            <a:spAutoFit/>
          </a:bodyPr>
          <a:lstStyle/>
          <a:p>
            <a:pPr algn="ctr">
              <a:lnSpc>
                <a:spcPts val="3704"/>
              </a:lnSpc>
              <a:spcBef>
                <a:spcPct val="0"/>
              </a:spcBef>
            </a:pPr>
            <a:r>
              <a:rPr lang="en-US" sz="2645">
                <a:solidFill>
                  <a:srgbClr val="FFFFFF"/>
                </a:solidFill>
                <a:latin typeface="Arial MT Pro"/>
                <a:ea typeface="Arial MT Pro"/>
                <a:cs typeface="Arial MT Pro"/>
                <a:sym typeface="Arial MT Pro"/>
              </a:rPr>
              <a:t> “The first thing was done as staff, we had to immerse ourselves in maramataka; we were lucky to have journals where we had to take observations” (Kiel, R, 2021).</a:t>
            </a:r>
          </a:p>
        </p:txBody>
      </p:sp>
      <p:sp>
        <p:nvSpPr>
          <p:cNvPr id="13" name="TextBox 13"/>
          <p:cNvSpPr txBox="1"/>
          <p:nvPr/>
        </p:nvSpPr>
        <p:spPr>
          <a:xfrm>
            <a:off x="1136099" y="4235028"/>
            <a:ext cx="7016069" cy="90847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“We started teaching our kids ngā mata o te marama (phases of the marama)” (Kiel, R, 2021).</a:t>
            </a:r>
          </a:p>
        </p:txBody>
      </p:sp>
      <p:sp>
        <p:nvSpPr>
          <p:cNvPr id="14" name="TextBox 14"/>
          <p:cNvSpPr txBox="1"/>
          <p:nvPr/>
        </p:nvSpPr>
        <p:spPr>
          <a:xfrm>
            <a:off x="442403" y="6055574"/>
            <a:ext cx="9470864" cy="1346622"/>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Arial MT Pro"/>
                <a:ea typeface="Arial MT Pro"/>
                <a:cs typeface="Arial MT Pro"/>
                <a:sym typeface="Arial MT Pro"/>
              </a:rPr>
              <a:t>· “Utilising the maramataka as it should be, not just a tick box, and you will get some amazing results, I’ve been noticing it already” (Kiel, 2021)</a:t>
            </a:r>
          </a:p>
        </p:txBody>
      </p:sp>
      <p:sp>
        <p:nvSpPr>
          <p:cNvPr id="15" name="TextBox 15"/>
          <p:cNvSpPr txBox="1"/>
          <p:nvPr/>
        </p:nvSpPr>
        <p:spPr>
          <a:xfrm>
            <a:off x="13287179" y="7306947"/>
            <a:ext cx="1822996" cy="470322"/>
          </a:xfrm>
          <a:prstGeom prst="rect">
            <a:avLst/>
          </a:prstGeom>
        </p:spPr>
        <p:txBody>
          <a:bodyPr lIns="0" tIns="0" rIns="0" bIns="0" rtlCol="0" anchor="t">
            <a:spAutoFit/>
          </a:bodyPr>
          <a:lstStyle/>
          <a:p>
            <a:pPr algn="ctr">
              <a:lnSpc>
                <a:spcPts val="3476"/>
              </a:lnSpc>
              <a:spcBef>
                <a:spcPct val="0"/>
              </a:spcBef>
            </a:pPr>
            <a:r>
              <a:rPr lang="en-US" sz="2483" b="1">
                <a:solidFill>
                  <a:srgbClr val="FFFFFF"/>
                </a:solidFill>
                <a:latin typeface="Arial MT Pro Bold"/>
                <a:ea typeface="Arial MT Pro Bold"/>
                <a:cs typeface="Arial MT Pro Bold"/>
                <a:sym typeface="Arial MT Pro Bold"/>
              </a:rPr>
              <a:t>Rahera Kiel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youtube.com/live/_GZDECANBm0?si=lcG0bmiAGS1gxJTJ"/>
          </p:cNvPr>
          <p:cNvSpPr/>
          <p:nvPr/>
        </p:nvSpPr>
        <p:spPr>
          <a:xfrm>
            <a:off x="0" y="9525"/>
            <a:ext cx="18563206" cy="10287000"/>
          </a:xfrm>
          <a:custGeom>
            <a:avLst/>
            <a:gdLst/>
            <a:ahLst/>
            <a:cxnLst/>
            <a:rect l="l" t="t" r="r" b="b"/>
            <a:pathLst>
              <a:path w="18563206" h="10287000">
                <a:moveTo>
                  <a:pt x="0" y="0"/>
                </a:moveTo>
                <a:lnTo>
                  <a:pt x="18563206" y="0"/>
                </a:lnTo>
                <a:lnTo>
                  <a:pt x="18563206" y="10287000"/>
                </a:lnTo>
                <a:lnTo>
                  <a:pt x="0" y="10287000"/>
                </a:lnTo>
                <a:lnTo>
                  <a:pt x="0" y="0"/>
                </a:lnTo>
                <a:close/>
              </a:path>
            </a:pathLst>
          </a:custGeom>
          <a:blipFill>
            <a:blip r:embed="rId3"/>
            <a:stretch>
              <a:fillRect t="-752" b="-752"/>
            </a:stretch>
          </a:blipFill>
        </p:spPr>
        <p:txBody>
          <a:bodyPr/>
          <a:lstStyle/>
          <a:p>
            <a:endParaRPr lang="en-NZ"/>
          </a:p>
        </p:txBody>
      </p:sp>
      <p:sp>
        <p:nvSpPr>
          <p:cNvPr id="3" name="TextBox 3"/>
          <p:cNvSpPr txBox="1"/>
          <p:nvPr/>
        </p:nvSpPr>
        <p:spPr>
          <a:xfrm>
            <a:off x="2696232" y="933450"/>
            <a:ext cx="13170742" cy="7971219"/>
          </a:xfrm>
          <a:prstGeom prst="rect">
            <a:avLst/>
          </a:prstGeom>
        </p:spPr>
        <p:txBody>
          <a:bodyPr lIns="0" tIns="0" rIns="0" bIns="0" rtlCol="0" anchor="t">
            <a:spAutoFit/>
          </a:bodyPr>
          <a:lstStyle/>
          <a:p>
            <a:pPr algn="just">
              <a:lnSpc>
                <a:spcPts val="3314"/>
              </a:lnSpc>
              <a:spcBef>
                <a:spcPct val="0"/>
              </a:spcBef>
            </a:pPr>
            <a:r>
              <a:rPr lang="en-US" sz="2367">
                <a:solidFill>
                  <a:srgbClr val="FFFFFF"/>
                </a:solidFill>
                <a:latin typeface="Arial MT Pro"/>
                <a:ea typeface="Arial MT Pro"/>
                <a:cs typeface="Arial MT Pro"/>
                <a:sym typeface="Arial MT Pro"/>
              </a:rPr>
              <a:t>Here are the four key findings of Te Hekenga a Rongo: </a:t>
            </a:r>
          </a:p>
          <a:p>
            <a:pPr algn="l">
              <a:lnSpc>
                <a:spcPts val="3314"/>
              </a:lnSpc>
              <a:spcBef>
                <a:spcPct val="0"/>
              </a:spcBef>
            </a:pPr>
            <a:endParaRPr lang="en-US" sz="2367">
              <a:solidFill>
                <a:srgbClr val="FFFFFF"/>
              </a:solidFill>
              <a:latin typeface="Arial MT Pro"/>
              <a:ea typeface="Arial MT Pro"/>
              <a:cs typeface="Arial MT Pro"/>
              <a:sym typeface="Arial MT Pro"/>
            </a:endParaRPr>
          </a:p>
          <a:p>
            <a:pPr algn="l">
              <a:lnSpc>
                <a:spcPts val="3314"/>
              </a:lnSpc>
              <a:spcBef>
                <a:spcPct val="0"/>
              </a:spcBef>
            </a:pPr>
            <a:r>
              <a:rPr lang="en-US" sz="2367">
                <a:solidFill>
                  <a:srgbClr val="FFFFFF"/>
                </a:solidFill>
                <a:latin typeface="Arial MT Pro"/>
                <a:ea typeface="Arial MT Pro"/>
                <a:cs typeface="Arial MT Pro"/>
                <a:sym typeface="Arial MT Pro"/>
              </a:rPr>
              <a:t>1. Increased Interest but Challenges in Practice: </a:t>
            </a:r>
          </a:p>
          <a:p>
            <a:pPr algn="l">
              <a:lnSpc>
                <a:spcPts val="3314"/>
              </a:lnSpc>
              <a:spcBef>
                <a:spcPct val="0"/>
              </a:spcBef>
            </a:pPr>
            <a:r>
              <a:rPr lang="en-US" sz="2367">
                <a:solidFill>
                  <a:srgbClr val="FFFFFF"/>
                </a:solidFill>
                <a:latin typeface="Arial MT Pro"/>
                <a:ea typeface="Arial MT Pro"/>
                <a:cs typeface="Arial MT Pro"/>
                <a:sym typeface="Arial MT Pro"/>
              </a:rPr>
              <a:t>    • While more people are interested in maramataka, there is still a gap between knowledge and practice.    People want quick and easy ways to learn maramataka, but true understanding requires active participation and alignment with natural cycles. </a:t>
            </a:r>
          </a:p>
          <a:p>
            <a:pPr algn="l">
              <a:lnSpc>
                <a:spcPts val="3314"/>
              </a:lnSpc>
              <a:spcBef>
                <a:spcPct val="0"/>
              </a:spcBef>
            </a:pPr>
            <a:endParaRPr lang="en-US" sz="2367">
              <a:solidFill>
                <a:srgbClr val="FFFFFF"/>
              </a:solidFill>
              <a:latin typeface="Arial MT Pro"/>
              <a:ea typeface="Arial MT Pro"/>
              <a:cs typeface="Arial MT Pro"/>
              <a:sym typeface="Arial MT Pro"/>
            </a:endParaRPr>
          </a:p>
          <a:p>
            <a:pPr algn="l">
              <a:lnSpc>
                <a:spcPts val="3314"/>
              </a:lnSpc>
              <a:spcBef>
                <a:spcPct val="0"/>
              </a:spcBef>
            </a:pPr>
            <a:r>
              <a:rPr lang="en-US" sz="2367">
                <a:solidFill>
                  <a:srgbClr val="FFFFFF"/>
                </a:solidFill>
                <a:latin typeface="Arial MT Pro"/>
                <a:ea typeface="Arial MT Pro"/>
                <a:cs typeface="Arial MT Pro"/>
                <a:sym typeface="Arial MT Pro"/>
              </a:rPr>
              <a:t>2. Health and Environmental Reconnection: </a:t>
            </a:r>
          </a:p>
          <a:p>
            <a:pPr algn="l">
              <a:lnSpc>
                <a:spcPts val="3314"/>
              </a:lnSpc>
              <a:spcBef>
                <a:spcPct val="0"/>
              </a:spcBef>
            </a:pPr>
            <a:r>
              <a:rPr lang="en-US" sz="2367">
                <a:solidFill>
                  <a:srgbClr val="FFFFFF"/>
                </a:solidFill>
                <a:latin typeface="Arial MT Pro"/>
                <a:ea typeface="Arial MT Pro"/>
                <a:cs typeface="Arial MT Pro"/>
                <a:sym typeface="Arial MT Pro"/>
              </a:rPr>
              <a:t>   • Practicing maramataka helps individuals reconnect with the environment, leading to health benefits, self-discovery, and a deeper sense of identity. </a:t>
            </a:r>
          </a:p>
          <a:p>
            <a:pPr algn="l">
              <a:lnSpc>
                <a:spcPts val="3314"/>
              </a:lnSpc>
              <a:spcBef>
                <a:spcPct val="0"/>
              </a:spcBef>
            </a:pPr>
            <a:endParaRPr lang="en-US" sz="2367">
              <a:solidFill>
                <a:srgbClr val="FFFFFF"/>
              </a:solidFill>
              <a:latin typeface="Arial MT Pro"/>
              <a:ea typeface="Arial MT Pro"/>
              <a:cs typeface="Arial MT Pro"/>
              <a:sym typeface="Arial MT Pro"/>
            </a:endParaRPr>
          </a:p>
          <a:p>
            <a:pPr algn="l">
              <a:lnSpc>
                <a:spcPts val="3314"/>
              </a:lnSpc>
              <a:spcBef>
                <a:spcPct val="0"/>
              </a:spcBef>
            </a:pPr>
            <a:r>
              <a:rPr lang="en-US" sz="2367">
                <a:solidFill>
                  <a:srgbClr val="FFFFFF"/>
                </a:solidFill>
                <a:latin typeface="Arial MT Pro"/>
                <a:ea typeface="Arial MT Pro"/>
                <a:cs typeface="Arial MT Pro"/>
                <a:sym typeface="Arial MT Pro"/>
              </a:rPr>
              <a:t>3. Revitalization Efforts: </a:t>
            </a:r>
          </a:p>
          <a:p>
            <a:pPr algn="l">
              <a:lnSpc>
                <a:spcPts val="3314"/>
              </a:lnSpc>
              <a:spcBef>
                <a:spcPct val="0"/>
              </a:spcBef>
            </a:pPr>
            <a:r>
              <a:rPr lang="en-US" sz="2367">
                <a:solidFill>
                  <a:srgbClr val="FFFFFF"/>
                </a:solidFill>
                <a:latin typeface="Arial MT Pro"/>
                <a:ea typeface="Arial MT Pro"/>
                <a:cs typeface="Arial MT Pro"/>
                <a:sym typeface="Arial MT Pro"/>
              </a:rPr>
              <a:t>  • Initiatives to normalize maramataka are growing, and resources are being developed to make it accessible. However, there are concerns about the commodification of maramataka knowledge and the risk of it being misused or diluted. </a:t>
            </a:r>
          </a:p>
          <a:p>
            <a:pPr algn="l">
              <a:lnSpc>
                <a:spcPts val="3314"/>
              </a:lnSpc>
              <a:spcBef>
                <a:spcPct val="0"/>
              </a:spcBef>
            </a:pPr>
            <a:endParaRPr lang="en-US" sz="2367">
              <a:solidFill>
                <a:srgbClr val="FFFFFF"/>
              </a:solidFill>
              <a:latin typeface="Arial MT Pro"/>
              <a:ea typeface="Arial MT Pro"/>
              <a:cs typeface="Arial MT Pro"/>
              <a:sym typeface="Arial MT Pro"/>
            </a:endParaRPr>
          </a:p>
          <a:p>
            <a:pPr algn="l">
              <a:lnSpc>
                <a:spcPts val="3314"/>
              </a:lnSpc>
              <a:spcBef>
                <a:spcPct val="0"/>
              </a:spcBef>
            </a:pPr>
            <a:r>
              <a:rPr lang="en-US" sz="2367">
                <a:solidFill>
                  <a:srgbClr val="FFFFFF"/>
                </a:solidFill>
                <a:latin typeface="Arial MT Pro"/>
                <a:ea typeface="Arial MT Pro"/>
                <a:cs typeface="Arial MT Pro"/>
                <a:sym typeface="Arial MT Pro"/>
              </a:rPr>
              <a:t>4. Barriers of Systemic Racism: </a:t>
            </a:r>
          </a:p>
          <a:p>
            <a:pPr algn="l">
              <a:lnSpc>
                <a:spcPts val="3314"/>
              </a:lnSpc>
              <a:spcBef>
                <a:spcPct val="0"/>
              </a:spcBef>
            </a:pPr>
            <a:r>
              <a:rPr lang="en-US" sz="2367">
                <a:solidFill>
                  <a:srgbClr val="FFFFFF"/>
                </a:solidFill>
                <a:latin typeface="Arial MT Pro"/>
                <a:ea typeface="Arial MT Pro"/>
                <a:cs typeface="Arial MT Pro"/>
                <a:sym typeface="Arial MT Pro"/>
              </a:rPr>
              <a:t>   • Experts note that maramataka is often devalued within Western scientific frameworks, creating a barrier to its widespread adoption and practice.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8B4B1"/>
        </a:solidFill>
        <a:effectLst/>
      </p:bgPr>
    </p:bg>
    <p:spTree>
      <p:nvGrpSpPr>
        <p:cNvPr id="1" name=""/>
        <p:cNvGrpSpPr/>
        <p:nvPr/>
      </p:nvGrpSpPr>
      <p:grpSpPr>
        <a:xfrm>
          <a:off x="0" y="0"/>
          <a:ext cx="0" cy="0"/>
          <a:chOff x="0" y="0"/>
          <a:chExt cx="0" cy="0"/>
        </a:xfrm>
      </p:grpSpPr>
      <p:grpSp>
        <p:nvGrpSpPr>
          <p:cNvPr id="2" name="Group 2"/>
          <p:cNvGrpSpPr/>
          <p:nvPr/>
        </p:nvGrpSpPr>
        <p:grpSpPr>
          <a:xfrm>
            <a:off x="1824132" y="0"/>
            <a:ext cx="14727432" cy="10287000"/>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t="-3687" b="-3687"/>
              </a:stretch>
            </a:blipFill>
          </p:spPr>
          <p:txBody>
            <a:bodyPr/>
            <a:lstStyle/>
            <a:p>
              <a:endParaRPr lang="en-NZ"/>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0E24"/>
        </a:solidFill>
        <a:effectLst/>
      </p:bgPr>
    </p:bg>
    <p:spTree>
      <p:nvGrpSpPr>
        <p:cNvPr id="1" name=""/>
        <p:cNvGrpSpPr/>
        <p:nvPr/>
      </p:nvGrpSpPr>
      <p:grpSpPr>
        <a:xfrm>
          <a:off x="0" y="0"/>
          <a:ext cx="0" cy="0"/>
          <a:chOff x="0" y="0"/>
          <a:chExt cx="0" cy="0"/>
        </a:xfrm>
      </p:grpSpPr>
      <p:sp>
        <p:nvSpPr>
          <p:cNvPr id="2" name="TextBox 2"/>
          <p:cNvSpPr txBox="1"/>
          <p:nvPr/>
        </p:nvSpPr>
        <p:spPr>
          <a:xfrm>
            <a:off x="1336316" y="1785691"/>
            <a:ext cx="15922984" cy="6648943"/>
          </a:xfrm>
          <a:prstGeom prst="rect">
            <a:avLst/>
          </a:prstGeom>
        </p:spPr>
        <p:txBody>
          <a:bodyPr lIns="0" tIns="0" rIns="0" bIns="0" rtlCol="0" anchor="t">
            <a:spAutoFit/>
          </a:bodyPr>
          <a:lstStyle/>
          <a:p>
            <a:pPr algn="ctr">
              <a:lnSpc>
                <a:spcPts val="5895"/>
              </a:lnSpc>
              <a:spcBef>
                <a:spcPct val="0"/>
              </a:spcBef>
            </a:pPr>
            <a:r>
              <a:rPr lang="en-US" sz="4211">
                <a:solidFill>
                  <a:srgbClr val="FFFFFF"/>
                </a:solidFill>
                <a:latin typeface="Canva Sans"/>
                <a:ea typeface="Canva Sans"/>
                <a:cs typeface="Canva Sans"/>
                <a:sym typeface="Canva Sans"/>
              </a:rPr>
              <a:t>“Korekau he mea hangatia, ahunoa rānei i roto i tēnei ao, ahakoa matangaro ka kitea te mauri”</a:t>
            </a:r>
          </a:p>
          <a:p>
            <a:pPr algn="ctr">
              <a:lnSpc>
                <a:spcPts val="5895"/>
              </a:lnSpc>
              <a:spcBef>
                <a:spcPct val="0"/>
              </a:spcBef>
            </a:pPr>
            <a:r>
              <a:rPr lang="en-US" sz="4211" i="1">
                <a:solidFill>
                  <a:srgbClr val="FFFFFF"/>
                </a:solidFill>
                <a:latin typeface="Canva Sans Italics"/>
                <a:ea typeface="Canva Sans Italics"/>
                <a:cs typeface="Canva Sans Italics"/>
                <a:sym typeface="Canva Sans Italics"/>
              </a:rPr>
              <a:t>Tūkaki Waititi</a:t>
            </a:r>
          </a:p>
          <a:p>
            <a:pPr algn="ctr">
              <a:lnSpc>
                <a:spcPts val="5895"/>
              </a:lnSpc>
              <a:spcBef>
                <a:spcPct val="0"/>
              </a:spcBef>
            </a:pPr>
            <a:endParaRPr lang="en-US" sz="4211" i="1">
              <a:solidFill>
                <a:srgbClr val="FFFFFF"/>
              </a:solidFill>
              <a:latin typeface="Canva Sans Italics"/>
              <a:ea typeface="Canva Sans Italics"/>
              <a:cs typeface="Canva Sans Italics"/>
              <a:sym typeface="Canva Sans Italics"/>
            </a:endParaRPr>
          </a:p>
          <a:p>
            <a:pPr algn="ctr">
              <a:lnSpc>
                <a:spcPts val="5895"/>
              </a:lnSpc>
              <a:spcBef>
                <a:spcPct val="0"/>
              </a:spcBef>
            </a:pPr>
            <a:r>
              <a:rPr lang="en-US" sz="4211" i="1">
                <a:solidFill>
                  <a:srgbClr val="FFFFFF"/>
                </a:solidFill>
                <a:latin typeface="Canva Sans Italics"/>
                <a:ea typeface="Canva Sans Italics"/>
                <a:cs typeface="Canva Sans Italics"/>
                <a:sym typeface="Canva Sans Italics"/>
              </a:rPr>
              <a:t>Nothing in this world is meant to exist in isolation, and just because you can't see certain things, doesn't mean they don't exist.</a:t>
            </a:r>
          </a:p>
          <a:p>
            <a:pPr algn="ctr">
              <a:lnSpc>
                <a:spcPts val="5895"/>
              </a:lnSpc>
              <a:spcBef>
                <a:spcPct val="0"/>
              </a:spcBef>
            </a:pPr>
            <a:endParaRPr lang="en-US" sz="4211" i="1">
              <a:solidFill>
                <a:srgbClr val="FFFFFF"/>
              </a:solidFill>
              <a:latin typeface="Canva Sans Italics"/>
              <a:ea typeface="Canva Sans Italics"/>
              <a:cs typeface="Canva Sans Italics"/>
              <a:sym typeface="Canva Sans Italics"/>
            </a:endParaRPr>
          </a:p>
          <a:p>
            <a:pPr algn="ctr">
              <a:lnSpc>
                <a:spcPts val="5895"/>
              </a:lnSpc>
              <a:spcBef>
                <a:spcPct val="0"/>
              </a:spcBef>
            </a:pPr>
            <a:endParaRPr lang="en-US" sz="4211" i="1">
              <a:solidFill>
                <a:srgbClr val="FFFFFF"/>
              </a:solidFill>
              <a:latin typeface="Canva Sans Italics"/>
              <a:ea typeface="Canva Sans Italics"/>
              <a:cs typeface="Canva Sans Italics"/>
              <a:sym typeface="Canva Sans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TextBox 3"/>
          <p:cNvSpPr txBox="1"/>
          <p:nvPr/>
        </p:nvSpPr>
        <p:spPr>
          <a:xfrm>
            <a:off x="2102540" y="1982608"/>
            <a:ext cx="13409318" cy="585470"/>
          </a:xfrm>
          <a:prstGeom prst="rect">
            <a:avLst/>
          </a:prstGeom>
        </p:spPr>
        <p:txBody>
          <a:bodyPr lIns="0" tIns="0" rIns="0" bIns="0" rtlCol="0" anchor="t">
            <a:spAutoFit/>
          </a:bodyPr>
          <a:lstStyle/>
          <a:p>
            <a:pPr algn="ctr">
              <a:lnSpc>
                <a:spcPts val="4480"/>
              </a:lnSpc>
            </a:pPr>
            <a:r>
              <a:rPr lang="en-US" sz="3200" b="1">
                <a:solidFill>
                  <a:srgbClr val="FFFFFF"/>
                </a:solidFill>
                <a:latin typeface="Horizon"/>
                <a:ea typeface="Horizon"/>
                <a:cs typeface="Horizon"/>
                <a:sym typeface="Horizon"/>
              </a:rPr>
              <a:t>Ngā Kaupeka o Te Tau</a:t>
            </a:r>
          </a:p>
        </p:txBody>
      </p:sp>
      <p:sp>
        <p:nvSpPr>
          <p:cNvPr id="4" name="TextBox 4"/>
          <p:cNvSpPr txBox="1"/>
          <p:nvPr/>
        </p:nvSpPr>
        <p:spPr>
          <a:xfrm>
            <a:off x="1787234" y="3591691"/>
            <a:ext cx="14713531" cy="2216429"/>
          </a:xfrm>
          <a:prstGeom prst="rect">
            <a:avLst/>
          </a:prstGeom>
        </p:spPr>
        <p:txBody>
          <a:bodyPr lIns="0" tIns="0" rIns="0" bIns="0" rtlCol="0" anchor="t">
            <a:spAutoFit/>
          </a:bodyPr>
          <a:lstStyle/>
          <a:p>
            <a:pPr algn="ctr">
              <a:lnSpc>
                <a:spcPts val="5409"/>
              </a:lnSpc>
              <a:spcBef>
                <a:spcPct val="0"/>
              </a:spcBef>
            </a:pPr>
            <a:r>
              <a:rPr lang="en-US" sz="3864">
                <a:solidFill>
                  <a:srgbClr val="FFFFFF"/>
                </a:solidFill>
                <a:latin typeface="Canva Sans"/>
                <a:ea typeface="Canva Sans"/>
                <a:cs typeface="Canva Sans"/>
                <a:sym typeface="Canva Sans"/>
              </a:rPr>
              <a:t>· “There are so many different cycles within the cycles of the world and maramataka has helped me connect with the tohu”</a:t>
            </a:r>
          </a:p>
          <a:p>
            <a:pPr algn="ctr">
              <a:lnSpc>
                <a:spcPts val="1489"/>
              </a:lnSpc>
              <a:spcBef>
                <a:spcPct val="0"/>
              </a:spcBef>
            </a:pPr>
            <a:r>
              <a:rPr lang="en-US" sz="1064">
                <a:solidFill>
                  <a:srgbClr val="FFFFFF"/>
                </a:solidFill>
                <a:latin typeface="Canva Sans"/>
                <a:ea typeface="Canva Sans"/>
                <a:cs typeface="Canva Sans"/>
                <a:sym typeface="Canva Sans"/>
              </a:rPr>
              <a:t> </a:t>
            </a:r>
          </a:p>
          <a:p>
            <a:pPr algn="ctr">
              <a:lnSpc>
                <a:spcPts val="5409"/>
              </a:lnSpc>
              <a:spcBef>
                <a:spcPct val="0"/>
              </a:spcBef>
            </a:pPr>
            <a:r>
              <a:rPr lang="en-US" sz="3864">
                <a:solidFill>
                  <a:srgbClr val="FFFFFF"/>
                </a:solidFill>
                <a:latin typeface="Canva Sans"/>
                <a:ea typeface="Canva Sans"/>
                <a:cs typeface="Canva Sans"/>
                <a:sym typeface="Canva Sans"/>
              </a:rPr>
              <a:t>Davina Merepeka Thomson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1382968" y="1075118"/>
            <a:ext cx="6160756" cy="4068382"/>
          </a:xfrm>
          <a:custGeom>
            <a:avLst/>
            <a:gdLst/>
            <a:ahLst/>
            <a:cxnLst/>
            <a:rect l="l" t="t" r="r" b="b"/>
            <a:pathLst>
              <a:path w="6160756" h="4068382">
                <a:moveTo>
                  <a:pt x="0" y="0"/>
                </a:moveTo>
                <a:lnTo>
                  <a:pt x="6160756" y="0"/>
                </a:lnTo>
                <a:lnTo>
                  <a:pt x="6160756" y="4068382"/>
                </a:lnTo>
                <a:lnTo>
                  <a:pt x="0" y="4068382"/>
                </a:lnTo>
                <a:lnTo>
                  <a:pt x="0" y="0"/>
                </a:lnTo>
                <a:close/>
              </a:path>
            </a:pathLst>
          </a:custGeom>
          <a:blipFill>
            <a:blip r:embed="rId3"/>
            <a:stretch>
              <a:fillRect b="-8719"/>
            </a:stretch>
          </a:blipFill>
        </p:spPr>
        <p:txBody>
          <a:bodyPr/>
          <a:lstStyle/>
          <a:p>
            <a:endParaRPr lang="en-NZ"/>
          </a:p>
        </p:txBody>
      </p:sp>
      <p:sp>
        <p:nvSpPr>
          <p:cNvPr id="4" name="Freeform 4"/>
          <p:cNvSpPr/>
          <p:nvPr/>
        </p:nvSpPr>
        <p:spPr>
          <a:xfrm>
            <a:off x="2404233" y="5463264"/>
            <a:ext cx="5651442" cy="3722888"/>
          </a:xfrm>
          <a:custGeom>
            <a:avLst/>
            <a:gdLst/>
            <a:ahLst/>
            <a:cxnLst/>
            <a:rect l="l" t="t" r="r" b="b"/>
            <a:pathLst>
              <a:path w="5651442" h="3722888">
                <a:moveTo>
                  <a:pt x="0" y="0"/>
                </a:moveTo>
                <a:lnTo>
                  <a:pt x="5651443" y="0"/>
                </a:lnTo>
                <a:lnTo>
                  <a:pt x="5651443" y="3722887"/>
                </a:lnTo>
                <a:lnTo>
                  <a:pt x="0" y="3722887"/>
                </a:lnTo>
                <a:lnTo>
                  <a:pt x="0" y="0"/>
                </a:lnTo>
                <a:close/>
              </a:path>
            </a:pathLst>
          </a:custGeom>
          <a:blipFill>
            <a:blip r:embed="rId4"/>
            <a:stretch>
              <a:fillRect/>
            </a:stretch>
          </a:blipFill>
        </p:spPr>
        <p:txBody>
          <a:bodyPr/>
          <a:lstStyle/>
          <a:p>
            <a:endParaRPr lang="en-NZ"/>
          </a:p>
        </p:txBody>
      </p:sp>
      <p:sp>
        <p:nvSpPr>
          <p:cNvPr id="5" name="Freeform 5"/>
          <p:cNvSpPr/>
          <p:nvPr/>
        </p:nvSpPr>
        <p:spPr>
          <a:xfrm>
            <a:off x="11597123" y="5943098"/>
            <a:ext cx="4663968" cy="3496259"/>
          </a:xfrm>
          <a:custGeom>
            <a:avLst/>
            <a:gdLst/>
            <a:ahLst/>
            <a:cxnLst/>
            <a:rect l="l" t="t" r="r" b="b"/>
            <a:pathLst>
              <a:path w="4663968" h="3496259">
                <a:moveTo>
                  <a:pt x="0" y="0"/>
                </a:moveTo>
                <a:lnTo>
                  <a:pt x="4663969" y="0"/>
                </a:lnTo>
                <a:lnTo>
                  <a:pt x="4663969" y="3496259"/>
                </a:lnTo>
                <a:lnTo>
                  <a:pt x="0" y="3496259"/>
                </a:lnTo>
                <a:lnTo>
                  <a:pt x="0" y="0"/>
                </a:lnTo>
                <a:close/>
              </a:path>
            </a:pathLst>
          </a:custGeom>
          <a:blipFill>
            <a:blip r:embed="rId5"/>
            <a:stretch>
              <a:fillRect/>
            </a:stretch>
          </a:blipFill>
        </p:spPr>
        <p:txBody>
          <a:bodyPr/>
          <a:lstStyle/>
          <a:p>
            <a:endParaRPr lang="en-NZ"/>
          </a:p>
        </p:txBody>
      </p:sp>
      <p:sp>
        <p:nvSpPr>
          <p:cNvPr id="6" name="TextBox 6"/>
          <p:cNvSpPr txBox="1"/>
          <p:nvPr/>
        </p:nvSpPr>
        <p:spPr>
          <a:xfrm>
            <a:off x="2851773" y="448310"/>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Wero i te  ninihi</a:t>
            </a:r>
          </a:p>
        </p:txBody>
      </p:sp>
      <p:sp>
        <p:nvSpPr>
          <p:cNvPr id="7" name="TextBox 7"/>
          <p:cNvSpPr txBox="1"/>
          <p:nvPr/>
        </p:nvSpPr>
        <p:spPr>
          <a:xfrm>
            <a:off x="1340534" y="1288073"/>
            <a:ext cx="6543496" cy="4338853"/>
          </a:xfrm>
          <a:prstGeom prst="rect">
            <a:avLst/>
          </a:prstGeom>
        </p:spPr>
        <p:txBody>
          <a:bodyPr lIns="0" tIns="0" rIns="0" bIns="0" rtlCol="0" anchor="t">
            <a:spAutoFit/>
          </a:bodyPr>
          <a:lstStyle/>
          <a:p>
            <a:pPr marL="1185483" lvl="2" indent="-395161" algn="l">
              <a:lnSpc>
                <a:spcPts val="3843"/>
              </a:lnSpc>
              <a:spcBef>
                <a:spcPct val="0"/>
              </a:spcBef>
              <a:buFont typeface="Arial"/>
              <a:buChar char="⚬"/>
            </a:pPr>
            <a:r>
              <a:rPr lang="en-US" sz="2745">
                <a:solidFill>
                  <a:srgbClr val="FFFFFF"/>
                </a:solidFill>
                <a:latin typeface="Canva Sans"/>
                <a:ea typeface="Canva Sans"/>
                <a:cs typeface="Canva Sans"/>
                <a:sym typeface="Canva Sans"/>
              </a:rPr>
              <a:t>Hakihuritua (Te Arawa)</a:t>
            </a:r>
          </a:p>
          <a:p>
            <a:pPr marL="1185483" lvl="2" indent="-395161" algn="l">
              <a:lnSpc>
                <a:spcPts val="3843"/>
              </a:lnSpc>
              <a:spcBef>
                <a:spcPct val="0"/>
              </a:spcBef>
              <a:buFont typeface="Arial"/>
              <a:buChar char="⚬"/>
            </a:pPr>
            <a:r>
              <a:rPr lang="en-US" sz="2745" spc="-68">
                <a:solidFill>
                  <a:srgbClr val="FFFFFF"/>
                </a:solidFill>
                <a:latin typeface="Canva Sans"/>
                <a:ea typeface="Canva Sans"/>
                <a:cs typeface="Canva Sans"/>
                <a:sym typeface="Canva Sans"/>
              </a:rPr>
              <a:t>Te Ngāhuru ma rua o Hakiharatua (Dr Rangi Matamua)</a:t>
            </a:r>
          </a:p>
          <a:p>
            <a:pPr marL="1185483" lvl="2" indent="-395161" algn="l">
              <a:lnSpc>
                <a:spcPts val="3843"/>
              </a:lnSpc>
              <a:spcBef>
                <a:spcPct val="0"/>
              </a:spcBef>
              <a:buFont typeface="Arial"/>
              <a:buChar char="⚬"/>
            </a:pPr>
            <a:r>
              <a:rPr lang="en-US" sz="2745" spc="-68">
                <a:solidFill>
                  <a:srgbClr val="FFFFFF"/>
                </a:solidFill>
                <a:latin typeface="Canva Sans"/>
                <a:ea typeface="Canva Sans"/>
                <a:cs typeface="Canva Sans"/>
                <a:sym typeface="Canva Sans"/>
              </a:rPr>
              <a:t>Haratua</a:t>
            </a:r>
          </a:p>
          <a:p>
            <a:pPr marL="1185483" lvl="2" indent="-395161" algn="l">
              <a:lnSpc>
                <a:spcPts val="3843"/>
              </a:lnSpc>
              <a:spcBef>
                <a:spcPct val="0"/>
              </a:spcBef>
              <a:buFont typeface="Arial"/>
              <a:buChar char="⚬"/>
            </a:pPr>
            <a:r>
              <a:rPr lang="en-US" sz="2745" spc="-68">
                <a:solidFill>
                  <a:srgbClr val="FFFFFF"/>
                </a:solidFill>
                <a:latin typeface="Canva Sans"/>
                <a:ea typeface="Canva Sans"/>
                <a:cs typeface="Canva Sans"/>
                <a:sym typeface="Canva Sans"/>
              </a:rPr>
              <a:t>Maramarima</a:t>
            </a:r>
          </a:p>
          <a:p>
            <a:pPr marL="1185483" lvl="2" indent="-395161" algn="l">
              <a:lnSpc>
                <a:spcPts val="3843"/>
              </a:lnSpc>
              <a:spcBef>
                <a:spcPct val="0"/>
              </a:spcBef>
              <a:buFont typeface="Arial"/>
              <a:buChar char="⚬"/>
            </a:pPr>
            <a:r>
              <a:rPr lang="en-US" sz="2745" spc="-68">
                <a:solidFill>
                  <a:srgbClr val="FFFFFF"/>
                </a:solidFill>
                <a:latin typeface="Canva Sans"/>
                <a:ea typeface="Canva Sans"/>
                <a:cs typeface="Canva Sans"/>
                <a:sym typeface="Canva Sans"/>
              </a:rPr>
              <a:t>Mei  </a:t>
            </a:r>
          </a:p>
          <a:p>
            <a:pPr marL="1185483" lvl="2" indent="-395161" algn="l">
              <a:lnSpc>
                <a:spcPts val="3843"/>
              </a:lnSpc>
              <a:spcBef>
                <a:spcPct val="0"/>
              </a:spcBef>
              <a:buFont typeface="Arial"/>
              <a:buChar char="⚬"/>
            </a:pPr>
            <a:r>
              <a:rPr lang="en-US" sz="2745" spc="-68">
                <a:solidFill>
                  <a:srgbClr val="FFFFFF"/>
                </a:solidFill>
                <a:latin typeface="Canva Sans"/>
                <a:ea typeface="Canva Sans"/>
                <a:cs typeface="Canva Sans"/>
                <a:sym typeface="Canva Sans"/>
              </a:rPr>
              <a:t>May</a:t>
            </a:r>
          </a:p>
          <a:p>
            <a:pPr algn="l">
              <a:lnSpc>
                <a:spcPts val="3843"/>
              </a:lnSpc>
              <a:spcBef>
                <a:spcPct val="0"/>
              </a:spcBef>
            </a:pPr>
            <a:endParaRPr lang="en-US" sz="2745" spc="-68">
              <a:solidFill>
                <a:srgbClr val="FFFFFF"/>
              </a:solidFill>
              <a:latin typeface="Canva Sans"/>
              <a:ea typeface="Canva Sans"/>
              <a:cs typeface="Canva Sans"/>
              <a:sym typeface="Canva Sans"/>
            </a:endParaRPr>
          </a:p>
          <a:p>
            <a:pPr algn="ctr">
              <a:lnSpc>
                <a:spcPts val="3843"/>
              </a:lnSpc>
              <a:spcBef>
                <a:spcPct val="0"/>
              </a:spcBef>
            </a:pPr>
            <a:endParaRPr lang="en-US" sz="2745" spc="-68">
              <a:solidFill>
                <a:srgbClr val="FFFFFF"/>
              </a:solidFill>
              <a:latin typeface="Canva Sans"/>
              <a:ea typeface="Canva Sans"/>
              <a:cs typeface="Canva Sans"/>
              <a:sym typeface="Canva Sans"/>
            </a:endParaRPr>
          </a:p>
        </p:txBody>
      </p:sp>
      <p:sp>
        <p:nvSpPr>
          <p:cNvPr id="8" name="TextBox 8"/>
          <p:cNvSpPr txBox="1"/>
          <p:nvPr/>
        </p:nvSpPr>
        <p:spPr>
          <a:xfrm>
            <a:off x="11495836" y="5444214"/>
            <a:ext cx="6160756" cy="182712"/>
          </a:xfrm>
          <a:prstGeom prst="rect">
            <a:avLst/>
          </a:prstGeom>
        </p:spPr>
        <p:txBody>
          <a:bodyPr lIns="0" tIns="0" rIns="0" bIns="0" rtlCol="0" anchor="t">
            <a:spAutoFit/>
          </a:bodyPr>
          <a:lstStyle/>
          <a:p>
            <a:pPr algn="ctr">
              <a:lnSpc>
                <a:spcPts val="1516"/>
              </a:lnSpc>
              <a:spcBef>
                <a:spcPct val="0"/>
              </a:spcBef>
            </a:pPr>
            <a:r>
              <a:rPr lang="en-US" sz="1082">
                <a:solidFill>
                  <a:srgbClr val="FFFFFF"/>
                </a:solidFill>
                <a:latin typeface="Canva Sans"/>
                <a:ea typeface="Canva Sans"/>
                <a:cs typeface="Canva Sans"/>
                <a:sym typeface="Canva Sans"/>
              </a:rPr>
              <a:t>Shutterstock. (n.d.). Colored outline of man exhaling warm breath in cold air [Stock photo].</a:t>
            </a:r>
          </a:p>
        </p:txBody>
      </p:sp>
      <p:sp>
        <p:nvSpPr>
          <p:cNvPr id="9" name="TextBox 9"/>
          <p:cNvSpPr txBox="1"/>
          <p:nvPr/>
        </p:nvSpPr>
        <p:spPr>
          <a:xfrm>
            <a:off x="2271314" y="9471901"/>
            <a:ext cx="5896131" cy="138073"/>
          </a:xfrm>
          <a:prstGeom prst="rect">
            <a:avLst/>
          </a:prstGeom>
        </p:spPr>
        <p:txBody>
          <a:bodyPr lIns="0" tIns="0" rIns="0" bIns="0" rtlCol="0" anchor="t">
            <a:spAutoFit/>
          </a:bodyPr>
          <a:lstStyle/>
          <a:p>
            <a:pPr algn="ctr">
              <a:lnSpc>
                <a:spcPts val="1102"/>
              </a:lnSpc>
              <a:spcBef>
                <a:spcPct val="0"/>
              </a:spcBef>
            </a:pPr>
            <a:r>
              <a:rPr lang="en-US" sz="787">
                <a:solidFill>
                  <a:srgbClr val="FFFFFF"/>
                </a:solidFill>
                <a:latin typeface="Canva Sans"/>
                <a:ea typeface="Canva Sans"/>
                <a:cs typeface="Canva Sans"/>
                <a:sym typeface="Canva Sans"/>
              </a:rPr>
              <a:t>Adams, R. (2024). It’s game on for the 2024 game bird hunting season [Photograph]. Fish &amp; Game New Zealand. </a:t>
            </a:r>
          </a:p>
        </p:txBody>
      </p:sp>
      <p:sp>
        <p:nvSpPr>
          <p:cNvPr id="10" name="TextBox 10"/>
          <p:cNvSpPr txBox="1"/>
          <p:nvPr/>
        </p:nvSpPr>
        <p:spPr>
          <a:xfrm>
            <a:off x="10895893" y="9744157"/>
            <a:ext cx="6363407" cy="187738"/>
          </a:xfrm>
          <a:prstGeom prst="rect">
            <a:avLst/>
          </a:prstGeom>
        </p:spPr>
        <p:txBody>
          <a:bodyPr lIns="0" tIns="0" rIns="0" bIns="0" rtlCol="0" anchor="t">
            <a:spAutoFit/>
          </a:bodyPr>
          <a:lstStyle/>
          <a:p>
            <a:pPr algn="ctr">
              <a:lnSpc>
                <a:spcPts val="1562"/>
              </a:lnSpc>
              <a:spcBef>
                <a:spcPct val="0"/>
              </a:spcBef>
            </a:pPr>
            <a:r>
              <a:rPr lang="en-US" sz="1116">
                <a:solidFill>
                  <a:srgbClr val="FFFFFF"/>
                </a:solidFill>
                <a:latin typeface="Canva Sans"/>
                <a:ea typeface="Canva Sans"/>
                <a:cs typeface="Canva Sans"/>
                <a:sym typeface="Canva Sans"/>
              </a:rPr>
              <a:t>Ngā Manu Nature Images. (n.d.). Ship rat (Rattus rattus) on forest floor [Photograph].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14207398" y="1028700"/>
            <a:ext cx="3535618" cy="4714157"/>
          </a:xfrm>
          <a:custGeom>
            <a:avLst/>
            <a:gdLst/>
            <a:ahLst/>
            <a:cxnLst/>
            <a:rect l="l" t="t" r="r" b="b"/>
            <a:pathLst>
              <a:path w="3535618" h="4714157">
                <a:moveTo>
                  <a:pt x="0" y="0"/>
                </a:moveTo>
                <a:lnTo>
                  <a:pt x="3535618" y="0"/>
                </a:lnTo>
                <a:lnTo>
                  <a:pt x="3535618" y="4714157"/>
                </a:lnTo>
                <a:lnTo>
                  <a:pt x="0" y="4714157"/>
                </a:lnTo>
                <a:lnTo>
                  <a:pt x="0" y="0"/>
                </a:lnTo>
                <a:close/>
              </a:path>
            </a:pathLst>
          </a:custGeom>
          <a:blipFill>
            <a:blip r:embed="rId3"/>
            <a:stretch>
              <a:fillRect/>
            </a:stretch>
          </a:blipFill>
        </p:spPr>
        <p:txBody>
          <a:bodyPr/>
          <a:lstStyle/>
          <a:p>
            <a:endParaRPr lang="en-NZ"/>
          </a:p>
        </p:txBody>
      </p:sp>
      <p:sp>
        <p:nvSpPr>
          <p:cNvPr id="4" name="Freeform 4"/>
          <p:cNvSpPr/>
          <p:nvPr/>
        </p:nvSpPr>
        <p:spPr>
          <a:xfrm>
            <a:off x="7252779" y="5001562"/>
            <a:ext cx="6278936" cy="4551919"/>
          </a:xfrm>
          <a:custGeom>
            <a:avLst/>
            <a:gdLst/>
            <a:ahLst/>
            <a:cxnLst/>
            <a:rect l="l" t="t" r="r" b="b"/>
            <a:pathLst>
              <a:path w="6278936" h="4551919">
                <a:moveTo>
                  <a:pt x="0" y="0"/>
                </a:moveTo>
                <a:lnTo>
                  <a:pt x="6278936" y="0"/>
                </a:lnTo>
                <a:lnTo>
                  <a:pt x="6278936" y="4551919"/>
                </a:lnTo>
                <a:lnTo>
                  <a:pt x="0" y="4551919"/>
                </a:lnTo>
                <a:lnTo>
                  <a:pt x="0" y="0"/>
                </a:lnTo>
                <a:close/>
              </a:path>
            </a:pathLst>
          </a:custGeom>
          <a:blipFill>
            <a:blip r:embed="rId4"/>
            <a:stretch>
              <a:fillRect t="-1727" b="-1727"/>
            </a:stretch>
          </a:blipFill>
        </p:spPr>
        <p:txBody>
          <a:bodyPr/>
          <a:lstStyle/>
          <a:p>
            <a:endParaRPr lang="en-NZ"/>
          </a:p>
        </p:txBody>
      </p:sp>
      <p:sp>
        <p:nvSpPr>
          <p:cNvPr id="5" name="Freeform 5"/>
          <p:cNvSpPr/>
          <p:nvPr/>
        </p:nvSpPr>
        <p:spPr>
          <a:xfrm>
            <a:off x="6879384" y="514985"/>
            <a:ext cx="5504336" cy="3096189"/>
          </a:xfrm>
          <a:custGeom>
            <a:avLst/>
            <a:gdLst/>
            <a:ahLst/>
            <a:cxnLst/>
            <a:rect l="l" t="t" r="r" b="b"/>
            <a:pathLst>
              <a:path w="5504336" h="3096189">
                <a:moveTo>
                  <a:pt x="0" y="0"/>
                </a:moveTo>
                <a:lnTo>
                  <a:pt x="5504336" y="0"/>
                </a:lnTo>
                <a:lnTo>
                  <a:pt x="5504336" y="3096189"/>
                </a:lnTo>
                <a:lnTo>
                  <a:pt x="0" y="3096189"/>
                </a:lnTo>
                <a:lnTo>
                  <a:pt x="0" y="0"/>
                </a:lnTo>
                <a:close/>
              </a:path>
            </a:pathLst>
          </a:custGeom>
          <a:blipFill>
            <a:blip r:embed="rId5"/>
            <a:stretch>
              <a:fillRect/>
            </a:stretch>
          </a:blipFill>
        </p:spPr>
        <p:txBody>
          <a:bodyPr/>
          <a:lstStyle/>
          <a:p>
            <a:endParaRPr lang="en-NZ"/>
          </a:p>
        </p:txBody>
      </p:sp>
      <p:sp>
        <p:nvSpPr>
          <p:cNvPr id="6" name="TextBox 6"/>
          <p:cNvSpPr txBox="1"/>
          <p:nvPr/>
        </p:nvSpPr>
        <p:spPr>
          <a:xfrm>
            <a:off x="798080" y="219710"/>
            <a:ext cx="13409318" cy="580390"/>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Canva Sans Bold"/>
                <a:ea typeface="Canva Sans Bold"/>
                <a:cs typeface="Canva Sans Bold"/>
                <a:sym typeface="Canva Sans Bold"/>
              </a:rPr>
              <a:t>WERO I TE KOKOTA</a:t>
            </a:r>
          </a:p>
        </p:txBody>
      </p:sp>
      <p:sp>
        <p:nvSpPr>
          <p:cNvPr id="7" name="TextBox 7"/>
          <p:cNvSpPr txBox="1"/>
          <p:nvPr/>
        </p:nvSpPr>
        <p:spPr>
          <a:xfrm>
            <a:off x="6937834" y="9753600"/>
            <a:ext cx="6713038" cy="295593"/>
          </a:xfrm>
          <a:prstGeom prst="rect">
            <a:avLst/>
          </a:prstGeom>
        </p:spPr>
        <p:txBody>
          <a:bodyPr lIns="0" tIns="0" rIns="0" bIns="0" rtlCol="0" anchor="t">
            <a:spAutoFit/>
          </a:bodyPr>
          <a:lstStyle/>
          <a:p>
            <a:pPr algn="ctr">
              <a:lnSpc>
                <a:spcPts val="2473"/>
              </a:lnSpc>
              <a:spcBef>
                <a:spcPct val="0"/>
              </a:spcBef>
            </a:pPr>
            <a:r>
              <a:rPr lang="en-US" sz="1766">
                <a:solidFill>
                  <a:srgbClr val="FFFFFF"/>
                </a:solidFill>
                <a:latin typeface="Canva Sans"/>
                <a:ea typeface="Canva Sans"/>
                <a:cs typeface="Canva Sans"/>
                <a:sym typeface="Canva Sans"/>
              </a:rPr>
              <a:t>Butler, S. (2022, August 14). Kererū [Photograph]. Medium. </a:t>
            </a:r>
          </a:p>
        </p:txBody>
      </p:sp>
      <p:sp>
        <p:nvSpPr>
          <p:cNvPr id="8" name="TextBox 8"/>
          <p:cNvSpPr txBox="1"/>
          <p:nvPr/>
        </p:nvSpPr>
        <p:spPr>
          <a:xfrm>
            <a:off x="14769965" y="5881803"/>
            <a:ext cx="1992864" cy="409338"/>
          </a:xfrm>
          <a:prstGeom prst="rect">
            <a:avLst/>
          </a:prstGeom>
        </p:spPr>
        <p:txBody>
          <a:bodyPr lIns="0" tIns="0" rIns="0" bIns="0" rtlCol="0" anchor="t">
            <a:spAutoFit/>
          </a:bodyPr>
          <a:lstStyle/>
          <a:p>
            <a:pPr algn="ctr">
              <a:lnSpc>
                <a:spcPts val="3438"/>
              </a:lnSpc>
              <a:spcBef>
                <a:spcPct val="0"/>
              </a:spcBef>
            </a:pPr>
            <a:r>
              <a:rPr lang="en-US" sz="2456">
                <a:solidFill>
                  <a:srgbClr val="FFFFFF"/>
                </a:solidFill>
                <a:latin typeface="Canva Sans"/>
                <a:ea typeface="Canva Sans"/>
                <a:cs typeface="Canva Sans"/>
                <a:sym typeface="Canva Sans"/>
              </a:rPr>
              <a:t>Jade’s phone</a:t>
            </a:r>
          </a:p>
        </p:txBody>
      </p:sp>
      <p:sp>
        <p:nvSpPr>
          <p:cNvPr id="9" name="TextBox 9"/>
          <p:cNvSpPr txBox="1"/>
          <p:nvPr/>
        </p:nvSpPr>
        <p:spPr>
          <a:xfrm>
            <a:off x="6879384" y="4107005"/>
            <a:ext cx="5384872" cy="216908"/>
          </a:xfrm>
          <a:prstGeom prst="rect">
            <a:avLst/>
          </a:prstGeom>
        </p:spPr>
        <p:txBody>
          <a:bodyPr lIns="0" tIns="0" rIns="0" bIns="0" rtlCol="0" anchor="t">
            <a:spAutoFit/>
          </a:bodyPr>
          <a:lstStyle/>
          <a:p>
            <a:pPr algn="ctr">
              <a:lnSpc>
                <a:spcPts val="1744"/>
              </a:lnSpc>
              <a:spcBef>
                <a:spcPct val="0"/>
              </a:spcBef>
            </a:pPr>
            <a:r>
              <a:rPr lang="en-US" sz="1246">
                <a:solidFill>
                  <a:srgbClr val="FFFFFF"/>
                </a:solidFill>
                <a:latin typeface="Canva Sans"/>
                <a:ea typeface="Canva Sans"/>
                <a:cs typeface="Canva Sans"/>
                <a:sym typeface="Canva Sans"/>
              </a:rPr>
              <a:t>Morris, R. (n.d.). Lamprey (kanakana/piharau) underwater [Photograph].</a:t>
            </a:r>
          </a:p>
        </p:txBody>
      </p:sp>
      <p:sp>
        <p:nvSpPr>
          <p:cNvPr id="10" name="TextBox 10"/>
          <p:cNvSpPr txBox="1"/>
          <p:nvPr/>
        </p:nvSpPr>
        <p:spPr>
          <a:xfrm>
            <a:off x="527047" y="880903"/>
            <a:ext cx="5237912" cy="8901272"/>
          </a:xfrm>
          <a:prstGeom prst="rect">
            <a:avLst/>
          </a:prstGeom>
        </p:spPr>
        <p:txBody>
          <a:bodyPr lIns="0" tIns="0" rIns="0" bIns="0" rtlCol="0" anchor="t">
            <a:spAutoFit/>
          </a:bodyPr>
          <a:lstStyle/>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Te Tahi o Pipiri</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Mātahi o te tau  </a:t>
            </a:r>
          </a:p>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Pipiri </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Maramaono </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Huamata (Ringatū)</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Aonui (Ngāti Kahungunu)</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Hune  </a:t>
            </a:r>
          </a:p>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June</a:t>
            </a:r>
          </a:p>
          <a:p>
            <a:pPr algn="l">
              <a:lnSpc>
                <a:spcPts val="3928"/>
              </a:lnSpc>
            </a:pPr>
            <a:endParaRPr lang="en-US" sz="2806">
              <a:solidFill>
                <a:srgbClr val="FFFFFF"/>
              </a:solidFill>
              <a:latin typeface="Canva Sans"/>
              <a:ea typeface="Canva Sans"/>
              <a:cs typeface="Canva Sans"/>
              <a:sym typeface="Canva Sans"/>
            </a:endParaRPr>
          </a:p>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Honohonoi (Te Arawa)</a:t>
            </a:r>
          </a:p>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Hōngongoi</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Hongonui  </a:t>
            </a:r>
          </a:p>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Te Rua o Takurua (Dr Rangi Matamua)</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Maramawhitu  </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Maruaroa  </a:t>
            </a:r>
          </a:p>
          <a:p>
            <a:pPr marL="605867" lvl="1" indent="-302933" algn="l">
              <a:lnSpc>
                <a:spcPts val="3928"/>
              </a:lnSpc>
              <a:buFont typeface="Arial"/>
              <a:buChar char="•"/>
            </a:pPr>
            <a:r>
              <a:rPr lang="en-US" sz="2806" spc="-70">
                <a:solidFill>
                  <a:srgbClr val="FFFFFF"/>
                </a:solidFill>
                <a:latin typeface="Canva Sans"/>
                <a:ea typeface="Canva Sans"/>
                <a:cs typeface="Canva Sans"/>
                <a:sym typeface="Canva Sans"/>
              </a:rPr>
              <a:t>Hūrae  </a:t>
            </a:r>
          </a:p>
          <a:p>
            <a:pPr marL="605867" lvl="1" indent="-302933" algn="l">
              <a:lnSpc>
                <a:spcPts val="3928"/>
              </a:lnSpc>
              <a:buFont typeface="Arial"/>
              <a:buChar char="•"/>
            </a:pPr>
            <a:r>
              <a:rPr lang="en-US" sz="2806">
                <a:solidFill>
                  <a:srgbClr val="FFFFFF"/>
                </a:solidFill>
                <a:latin typeface="Canva Sans"/>
                <a:ea typeface="Canva Sans"/>
                <a:cs typeface="Canva Sans"/>
                <a:sym typeface="Canva Sans"/>
              </a:rPr>
              <a:t>July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457" y="-3046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406153" y="4570619"/>
            <a:ext cx="7329783" cy="4123003"/>
          </a:xfrm>
          <a:custGeom>
            <a:avLst/>
            <a:gdLst/>
            <a:ahLst/>
            <a:cxnLst/>
            <a:rect l="l" t="t" r="r" b="b"/>
            <a:pathLst>
              <a:path w="7329783" h="4123003">
                <a:moveTo>
                  <a:pt x="0" y="0"/>
                </a:moveTo>
                <a:lnTo>
                  <a:pt x="7329783" y="0"/>
                </a:lnTo>
                <a:lnTo>
                  <a:pt x="7329783" y="4123003"/>
                </a:lnTo>
                <a:lnTo>
                  <a:pt x="0" y="4123003"/>
                </a:lnTo>
                <a:lnTo>
                  <a:pt x="0" y="0"/>
                </a:lnTo>
                <a:close/>
              </a:path>
            </a:pathLst>
          </a:custGeom>
          <a:blipFill>
            <a:blip r:embed="rId3"/>
            <a:stretch>
              <a:fillRect/>
            </a:stretch>
          </a:blipFill>
        </p:spPr>
        <p:txBody>
          <a:bodyPr/>
          <a:lstStyle/>
          <a:p>
            <a:endParaRPr lang="en-NZ"/>
          </a:p>
        </p:txBody>
      </p:sp>
      <p:sp>
        <p:nvSpPr>
          <p:cNvPr id="4" name="Freeform 4"/>
          <p:cNvSpPr/>
          <p:nvPr/>
        </p:nvSpPr>
        <p:spPr>
          <a:xfrm>
            <a:off x="12049649" y="431941"/>
            <a:ext cx="5257746" cy="4138678"/>
          </a:xfrm>
          <a:custGeom>
            <a:avLst/>
            <a:gdLst/>
            <a:ahLst/>
            <a:cxnLst/>
            <a:rect l="l" t="t" r="r" b="b"/>
            <a:pathLst>
              <a:path w="5257746" h="4138678">
                <a:moveTo>
                  <a:pt x="0" y="0"/>
                </a:moveTo>
                <a:lnTo>
                  <a:pt x="5257746" y="0"/>
                </a:lnTo>
                <a:lnTo>
                  <a:pt x="5257746" y="4138678"/>
                </a:lnTo>
                <a:lnTo>
                  <a:pt x="0" y="4138678"/>
                </a:lnTo>
                <a:lnTo>
                  <a:pt x="0" y="0"/>
                </a:lnTo>
                <a:close/>
              </a:path>
            </a:pathLst>
          </a:custGeom>
          <a:blipFill>
            <a:blip r:embed="rId4"/>
            <a:stretch>
              <a:fillRect l="-2477" r="-2477"/>
            </a:stretch>
          </a:blipFill>
        </p:spPr>
        <p:txBody>
          <a:bodyPr/>
          <a:lstStyle/>
          <a:p>
            <a:endParaRPr lang="en-NZ"/>
          </a:p>
        </p:txBody>
      </p:sp>
      <p:sp>
        <p:nvSpPr>
          <p:cNvPr id="5" name="Freeform 5"/>
          <p:cNvSpPr/>
          <p:nvPr/>
        </p:nvSpPr>
        <p:spPr>
          <a:xfrm>
            <a:off x="8117994" y="1174576"/>
            <a:ext cx="2459720" cy="3266917"/>
          </a:xfrm>
          <a:custGeom>
            <a:avLst/>
            <a:gdLst/>
            <a:ahLst/>
            <a:cxnLst/>
            <a:rect l="l" t="t" r="r" b="b"/>
            <a:pathLst>
              <a:path w="2459720" h="3266917">
                <a:moveTo>
                  <a:pt x="0" y="0"/>
                </a:moveTo>
                <a:lnTo>
                  <a:pt x="2459720" y="0"/>
                </a:lnTo>
                <a:lnTo>
                  <a:pt x="2459720" y="3266917"/>
                </a:lnTo>
                <a:lnTo>
                  <a:pt x="0" y="3266917"/>
                </a:lnTo>
                <a:lnTo>
                  <a:pt x="0" y="0"/>
                </a:lnTo>
                <a:close/>
              </a:path>
            </a:pathLst>
          </a:custGeom>
          <a:blipFill>
            <a:blip r:embed="rId5"/>
            <a:stretch>
              <a:fillRect l="-6226" t="-12890" r="-6226"/>
            </a:stretch>
          </a:blipFill>
        </p:spPr>
        <p:txBody>
          <a:bodyPr/>
          <a:lstStyle/>
          <a:p>
            <a:endParaRPr lang="en-NZ"/>
          </a:p>
        </p:txBody>
      </p:sp>
      <p:sp>
        <p:nvSpPr>
          <p:cNvPr id="6" name="Freeform 6"/>
          <p:cNvSpPr/>
          <p:nvPr/>
        </p:nvSpPr>
        <p:spPr>
          <a:xfrm>
            <a:off x="9533305" y="5038837"/>
            <a:ext cx="7237002" cy="4085404"/>
          </a:xfrm>
          <a:custGeom>
            <a:avLst/>
            <a:gdLst/>
            <a:ahLst/>
            <a:cxnLst/>
            <a:rect l="l" t="t" r="r" b="b"/>
            <a:pathLst>
              <a:path w="7237002" h="4085404">
                <a:moveTo>
                  <a:pt x="0" y="0"/>
                </a:moveTo>
                <a:lnTo>
                  <a:pt x="7237002" y="0"/>
                </a:lnTo>
                <a:lnTo>
                  <a:pt x="7237002" y="4085405"/>
                </a:lnTo>
                <a:lnTo>
                  <a:pt x="0" y="4085405"/>
                </a:lnTo>
                <a:lnTo>
                  <a:pt x="0" y="0"/>
                </a:lnTo>
                <a:close/>
              </a:path>
            </a:pathLst>
          </a:custGeom>
          <a:blipFill>
            <a:blip r:embed="rId6"/>
            <a:stretch>
              <a:fillRect/>
            </a:stretch>
          </a:blipFill>
        </p:spPr>
        <p:txBody>
          <a:bodyPr/>
          <a:lstStyle/>
          <a:p>
            <a:endParaRPr lang="en-NZ"/>
          </a:p>
        </p:txBody>
      </p:sp>
      <p:sp>
        <p:nvSpPr>
          <p:cNvPr id="7" name="TextBox 7"/>
          <p:cNvSpPr txBox="1"/>
          <p:nvPr/>
        </p:nvSpPr>
        <p:spPr>
          <a:xfrm>
            <a:off x="1891109" y="337011"/>
            <a:ext cx="13409318"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WERO I TE AHURU</a:t>
            </a:r>
          </a:p>
        </p:txBody>
      </p:sp>
      <p:sp>
        <p:nvSpPr>
          <p:cNvPr id="8" name="TextBox 8"/>
          <p:cNvSpPr txBox="1"/>
          <p:nvPr/>
        </p:nvSpPr>
        <p:spPr>
          <a:xfrm>
            <a:off x="-294822" y="612918"/>
            <a:ext cx="7362178" cy="4385334"/>
          </a:xfrm>
          <a:prstGeom prst="rect">
            <a:avLst/>
          </a:prstGeom>
        </p:spPr>
        <p:txBody>
          <a:bodyPr lIns="0" tIns="0" rIns="0" bIns="0" rtlCol="0" anchor="t">
            <a:spAutoFit/>
          </a:bodyPr>
          <a:lstStyle/>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Honohonoi (Te Arawa)</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Te Rua o Takurua (Dr Rangi Matamua)</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Hōngongoi</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Hongonui </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Maruaroa </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Maramawhitu </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Hūrae </a:t>
            </a:r>
          </a:p>
          <a:p>
            <a:pPr marL="1076742" lvl="2" indent="-358914" algn="l">
              <a:lnSpc>
                <a:spcPts val="3491"/>
              </a:lnSpc>
              <a:spcBef>
                <a:spcPct val="0"/>
              </a:spcBef>
              <a:buFont typeface="Arial"/>
              <a:buChar char="⚬"/>
            </a:pPr>
            <a:r>
              <a:rPr lang="en-US" sz="2493">
                <a:solidFill>
                  <a:srgbClr val="FFFFFF"/>
                </a:solidFill>
                <a:latin typeface="Canva Sans"/>
                <a:ea typeface="Canva Sans"/>
                <a:cs typeface="Canva Sans"/>
                <a:sym typeface="Canva Sans"/>
              </a:rPr>
              <a:t>July </a:t>
            </a:r>
          </a:p>
          <a:p>
            <a:pPr algn="l">
              <a:lnSpc>
                <a:spcPts val="3491"/>
              </a:lnSpc>
              <a:spcBef>
                <a:spcPct val="0"/>
              </a:spcBef>
            </a:pPr>
            <a:endParaRPr lang="en-US" sz="2493">
              <a:solidFill>
                <a:srgbClr val="FFFFFF"/>
              </a:solidFill>
              <a:latin typeface="Canva Sans"/>
              <a:ea typeface="Canva Sans"/>
              <a:cs typeface="Canva Sans"/>
              <a:sym typeface="Canva Sans"/>
            </a:endParaRPr>
          </a:p>
          <a:p>
            <a:pPr algn="ctr">
              <a:lnSpc>
                <a:spcPts val="3491"/>
              </a:lnSpc>
              <a:spcBef>
                <a:spcPct val="0"/>
              </a:spcBef>
            </a:pPr>
            <a:endParaRPr lang="en-US" sz="2493">
              <a:solidFill>
                <a:srgbClr val="FFFFFF"/>
              </a:solidFill>
              <a:latin typeface="Canva Sans"/>
              <a:ea typeface="Canva Sans"/>
              <a:cs typeface="Canva Sans"/>
              <a:sym typeface="Canva Sans"/>
            </a:endParaRPr>
          </a:p>
        </p:txBody>
      </p:sp>
      <p:sp>
        <p:nvSpPr>
          <p:cNvPr id="9" name="TextBox 9"/>
          <p:cNvSpPr txBox="1"/>
          <p:nvPr/>
        </p:nvSpPr>
        <p:spPr>
          <a:xfrm>
            <a:off x="512114" y="8942671"/>
            <a:ext cx="8941701" cy="181571"/>
          </a:xfrm>
          <a:prstGeom prst="rect">
            <a:avLst/>
          </a:prstGeom>
        </p:spPr>
        <p:txBody>
          <a:bodyPr lIns="0" tIns="0" rIns="0" bIns="0" rtlCol="0" anchor="t">
            <a:spAutoFit/>
          </a:bodyPr>
          <a:lstStyle/>
          <a:p>
            <a:pPr algn="l">
              <a:lnSpc>
                <a:spcPts val="1582"/>
              </a:lnSpc>
              <a:spcBef>
                <a:spcPct val="0"/>
              </a:spcBef>
            </a:pPr>
            <a:r>
              <a:rPr lang="en-US" sz="1130">
                <a:solidFill>
                  <a:srgbClr val="FFFFFF"/>
                </a:solidFill>
                <a:latin typeface="Canva Sans"/>
                <a:ea typeface="Canva Sans"/>
                <a:cs typeface="Canva Sans"/>
                <a:sym typeface="Canva Sans"/>
              </a:rPr>
              <a:t>Rotorua Daily Post. (2022, July 6). Cold and frosty Rotorua weather in June included -8C frost [Photograph].</a:t>
            </a:r>
          </a:p>
        </p:txBody>
      </p:sp>
      <p:sp>
        <p:nvSpPr>
          <p:cNvPr id="10" name="TextBox 10"/>
          <p:cNvSpPr txBox="1"/>
          <p:nvPr/>
        </p:nvSpPr>
        <p:spPr>
          <a:xfrm>
            <a:off x="9453815" y="9291943"/>
            <a:ext cx="7454383" cy="299854"/>
          </a:xfrm>
          <a:prstGeom prst="rect">
            <a:avLst/>
          </a:prstGeom>
        </p:spPr>
        <p:txBody>
          <a:bodyPr lIns="0" tIns="0" rIns="0" bIns="0" rtlCol="0" anchor="t">
            <a:spAutoFit/>
          </a:bodyPr>
          <a:lstStyle/>
          <a:p>
            <a:pPr algn="ctr">
              <a:lnSpc>
                <a:spcPts val="2513"/>
              </a:lnSpc>
              <a:spcBef>
                <a:spcPct val="0"/>
              </a:spcBef>
            </a:pPr>
            <a:r>
              <a:rPr lang="en-US" sz="1795">
                <a:solidFill>
                  <a:srgbClr val="FFFFFF"/>
                </a:solidFill>
                <a:latin typeface="Canva Sans"/>
                <a:ea typeface="Canva Sans"/>
                <a:cs typeface="Canva Sans"/>
                <a:sym typeface="Canva Sans"/>
              </a:rPr>
              <a:t>Unknown. (n.d.). Person holding umbrella on rainy day [Photograph].</a:t>
            </a:r>
          </a:p>
        </p:txBody>
      </p:sp>
      <p:sp>
        <p:nvSpPr>
          <p:cNvPr id="11" name="TextBox 11"/>
          <p:cNvSpPr txBox="1"/>
          <p:nvPr/>
        </p:nvSpPr>
        <p:spPr>
          <a:xfrm>
            <a:off x="8117994" y="4463863"/>
            <a:ext cx="955549" cy="197000"/>
          </a:xfrm>
          <a:prstGeom prst="rect">
            <a:avLst/>
          </a:prstGeom>
        </p:spPr>
        <p:txBody>
          <a:bodyPr lIns="0" tIns="0" rIns="0" bIns="0" rtlCol="0" anchor="t">
            <a:spAutoFit/>
          </a:bodyPr>
          <a:lstStyle/>
          <a:p>
            <a:pPr algn="ctr">
              <a:lnSpc>
                <a:spcPts val="1648"/>
              </a:lnSpc>
              <a:spcBef>
                <a:spcPct val="0"/>
              </a:spcBef>
            </a:pPr>
            <a:r>
              <a:rPr lang="en-US" sz="1177">
                <a:solidFill>
                  <a:srgbClr val="FFFFFF"/>
                </a:solidFill>
                <a:latin typeface="Canva Sans"/>
                <a:ea typeface="Canva Sans"/>
                <a:cs typeface="Canva Sans"/>
                <a:sym typeface="Canva Sans"/>
              </a:rPr>
              <a:t>Jade’s phone</a:t>
            </a:r>
          </a:p>
        </p:txBody>
      </p:sp>
      <p:sp>
        <p:nvSpPr>
          <p:cNvPr id="12" name="TextBox 12"/>
          <p:cNvSpPr txBox="1"/>
          <p:nvPr/>
        </p:nvSpPr>
        <p:spPr>
          <a:xfrm>
            <a:off x="12049649" y="4641813"/>
            <a:ext cx="955549" cy="197000"/>
          </a:xfrm>
          <a:prstGeom prst="rect">
            <a:avLst/>
          </a:prstGeom>
        </p:spPr>
        <p:txBody>
          <a:bodyPr lIns="0" tIns="0" rIns="0" bIns="0" rtlCol="0" anchor="t">
            <a:spAutoFit/>
          </a:bodyPr>
          <a:lstStyle/>
          <a:p>
            <a:pPr algn="ctr">
              <a:lnSpc>
                <a:spcPts val="1648"/>
              </a:lnSpc>
              <a:spcBef>
                <a:spcPct val="0"/>
              </a:spcBef>
            </a:pPr>
            <a:r>
              <a:rPr lang="en-US" sz="1177">
                <a:solidFill>
                  <a:srgbClr val="FFFFFF"/>
                </a:solidFill>
                <a:latin typeface="Canva Sans"/>
                <a:ea typeface="Canva Sans"/>
                <a:cs typeface="Canva Sans"/>
                <a:sym typeface="Canva Sans"/>
              </a:rPr>
              <a:t>Jade’s phone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5060</Words>
  <Application>Microsoft Office PowerPoint</Application>
  <PresentationFormat>Custom</PresentationFormat>
  <Paragraphs>823</Paragraphs>
  <Slides>47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Arial MT Pro Bold</vt:lpstr>
      <vt:lpstr>Raleway Bold</vt:lpstr>
      <vt:lpstr>Gotham Light</vt:lpstr>
      <vt:lpstr>Arial MT Pro</vt:lpstr>
      <vt:lpstr>Canva Sans Bold</vt:lpstr>
      <vt:lpstr>Calibri</vt:lpstr>
      <vt:lpstr>Horizon</vt:lpstr>
      <vt:lpstr>HK Grotesk Bold</vt:lpstr>
      <vt:lpstr>IBM Plex Sans</vt:lpstr>
      <vt:lpstr>Canva Sans Italics</vt:lpstr>
      <vt:lpstr>HK Grotesk</vt:lpstr>
      <vt:lpstr>Open Sans Condensed Bold</vt:lpstr>
      <vt:lpstr>Arial</vt:lpstr>
      <vt:lpstr>Canva Sans</vt:lpstr>
      <vt:lpstr>Raleway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PPTA  - Workshop</dc:title>
  <cp:lastModifiedBy>Justin Chow</cp:lastModifiedBy>
  <cp:revision>1</cp:revision>
  <dcterms:created xsi:type="dcterms:W3CDTF">2006-08-16T00:00:00Z</dcterms:created>
  <dcterms:modified xsi:type="dcterms:W3CDTF">2026-07-24T01:59:14Z</dcterms:modified>
  <dc:identifier>DAHOVO2EARU</dc:identifier>
</cp:coreProperties>
</file>