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9"/>
  </p:notesMasterIdLst>
  <p:sldIdLst>
    <p:sldId id="256" r:id="rId2"/>
    <p:sldId id="265" r:id="rId3"/>
    <p:sldId id="266" r:id="rId4"/>
    <p:sldId id="257" r:id="rId5"/>
    <p:sldId id="258" r:id="rId6"/>
    <p:sldId id="273" r:id="rId7"/>
    <p:sldId id="268" r:id="rId8"/>
    <p:sldId id="272" r:id="rId9"/>
    <p:sldId id="269" r:id="rId10"/>
    <p:sldId id="270" r:id="rId11"/>
    <p:sldId id="271" r:id="rId12"/>
    <p:sldId id="259" r:id="rId13"/>
    <p:sldId id="260" r:id="rId14"/>
    <p:sldId id="274" r:id="rId15"/>
    <p:sldId id="275" r:id="rId16"/>
    <p:sldId id="277" r:id="rId17"/>
    <p:sldId id="276" r:id="rId18"/>
  </p:sldIdLst>
  <p:sldSz cx="9144000" cy="6858000" type="screen4x3"/>
  <p:notesSz cx="6807200" cy="9939338"/>
  <p:defaultTextStyle>
    <a:defPPr>
      <a:defRPr lang="en-NZ"/>
    </a:defPPr>
    <a:lvl1pPr algn="l" rtl="0" fontAlgn="base">
      <a:spcBef>
        <a:spcPct val="20000"/>
      </a:spcBef>
      <a:spcAft>
        <a:spcPct val="0"/>
      </a:spcAft>
      <a:defRPr kern="1200">
        <a:solidFill>
          <a:schemeClr val="tx1"/>
        </a:solidFill>
        <a:latin typeface="Arial" charset="0"/>
        <a:ea typeface="+mn-ea"/>
        <a:cs typeface="+mn-cs"/>
      </a:defRPr>
    </a:lvl1pPr>
    <a:lvl2pPr marL="457200" algn="l" rtl="0" fontAlgn="base">
      <a:spcBef>
        <a:spcPct val="20000"/>
      </a:spcBef>
      <a:spcAft>
        <a:spcPct val="0"/>
      </a:spcAft>
      <a:defRPr kern="1200">
        <a:solidFill>
          <a:schemeClr val="tx1"/>
        </a:solidFill>
        <a:latin typeface="Arial" charset="0"/>
        <a:ea typeface="+mn-ea"/>
        <a:cs typeface="+mn-cs"/>
      </a:defRPr>
    </a:lvl2pPr>
    <a:lvl3pPr marL="914400" algn="l" rtl="0" fontAlgn="base">
      <a:spcBef>
        <a:spcPct val="20000"/>
      </a:spcBef>
      <a:spcAft>
        <a:spcPct val="0"/>
      </a:spcAft>
      <a:defRPr kern="1200">
        <a:solidFill>
          <a:schemeClr val="tx1"/>
        </a:solidFill>
        <a:latin typeface="Arial" charset="0"/>
        <a:ea typeface="+mn-ea"/>
        <a:cs typeface="+mn-cs"/>
      </a:defRPr>
    </a:lvl3pPr>
    <a:lvl4pPr marL="1371600" algn="l" rtl="0" fontAlgn="base">
      <a:spcBef>
        <a:spcPct val="20000"/>
      </a:spcBef>
      <a:spcAft>
        <a:spcPct val="0"/>
      </a:spcAft>
      <a:defRPr kern="1200">
        <a:solidFill>
          <a:schemeClr val="tx1"/>
        </a:solidFill>
        <a:latin typeface="Arial" charset="0"/>
        <a:ea typeface="+mn-ea"/>
        <a:cs typeface="+mn-cs"/>
      </a:defRPr>
    </a:lvl4pPr>
    <a:lvl5pPr marL="1828800" algn="l" rtl="0" fontAlgn="base">
      <a:spcBef>
        <a:spcPct val="2000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3434" autoAdjust="0"/>
  </p:normalViewPr>
  <p:slideViewPr>
    <p:cSldViewPr>
      <p:cViewPr>
        <p:scale>
          <a:sx n="50" d="100"/>
          <a:sy n="50" d="100"/>
        </p:scale>
        <p:origin x="-2750" y="-104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A9FA53B9-E5ED-4D8A-AAAB-402DE973935D}" type="datetimeFigureOut">
              <a:rPr lang="en-NZ" smtClean="0"/>
              <a:t>10/03/2020</a:t>
            </a:fld>
            <a:endParaRPr lang="en-NZ"/>
          </a:p>
        </p:txBody>
      </p:sp>
      <p:sp>
        <p:nvSpPr>
          <p:cNvPr id="4" name="Slide Image Placeholder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6" name="Footer Placeholder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C4CBF117-61D3-4DB0-9791-8EDD2104A191}" type="slidenum">
              <a:rPr lang="en-NZ" smtClean="0"/>
              <a:t>‹#›</a:t>
            </a:fld>
            <a:endParaRPr lang="en-NZ"/>
          </a:p>
        </p:txBody>
      </p:sp>
    </p:spTree>
    <p:extLst>
      <p:ext uri="{BB962C8B-B14F-4D97-AF65-F5344CB8AC3E}">
        <p14:creationId xmlns:p14="http://schemas.microsoft.com/office/powerpoint/2010/main" val="26207312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10"/>
          </p:nvPr>
        </p:nvSpPr>
        <p:spPr/>
        <p:txBody>
          <a:bodyPr/>
          <a:lstStyle/>
          <a:p>
            <a:fld id="{C4CBF117-61D3-4DB0-9791-8EDD2104A191}" type="slidenum">
              <a:rPr lang="en-NZ" smtClean="0"/>
              <a:t>1</a:t>
            </a:fld>
            <a:endParaRPr lang="en-NZ"/>
          </a:p>
        </p:txBody>
      </p:sp>
    </p:spTree>
    <p:extLst>
      <p:ext uri="{BB962C8B-B14F-4D97-AF65-F5344CB8AC3E}">
        <p14:creationId xmlns:p14="http://schemas.microsoft.com/office/powerpoint/2010/main" val="20752777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Groups of</a:t>
            </a:r>
            <a:r>
              <a:rPr lang="en-US" baseline="0" dirty="0" smtClean="0"/>
              <a:t> 3</a:t>
            </a:r>
          </a:p>
          <a:p>
            <a:pPr marL="171450" indent="-171450">
              <a:buFontTx/>
              <a:buChar char="-"/>
            </a:pPr>
            <a:r>
              <a:rPr lang="en-US" baseline="0" dirty="0" smtClean="0"/>
              <a:t>Talk about current appraisal</a:t>
            </a:r>
          </a:p>
          <a:p>
            <a:pPr marL="171450" indent="-171450">
              <a:buFontTx/>
              <a:buChar char="-"/>
            </a:pPr>
            <a:r>
              <a:rPr lang="en-US" baseline="0" dirty="0" smtClean="0"/>
              <a:t>Does this match the high trust model envisaged by Minister and Secretary for Education</a:t>
            </a:r>
            <a:endParaRPr lang="en-NZ" dirty="0"/>
          </a:p>
        </p:txBody>
      </p:sp>
      <p:sp>
        <p:nvSpPr>
          <p:cNvPr id="4" name="Slide Number Placeholder 3"/>
          <p:cNvSpPr>
            <a:spLocks noGrp="1"/>
          </p:cNvSpPr>
          <p:nvPr>
            <p:ph type="sldNum" sz="quarter" idx="10"/>
          </p:nvPr>
        </p:nvSpPr>
        <p:spPr/>
        <p:txBody>
          <a:bodyPr/>
          <a:lstStyle/>
          <a:p>
            <a:fld id="{C4CBF117-61D3-4DB0-9791-8EDD2104A191}" type="slidenum">
              <a:rPr lang="en-NZ" smtClean="0"/>
              <a:t>2</a:t>
            </a:fld>
            <a:endParaRPr lang="en-NZ"/>
          </a:p>
        </p:txBody>
      </p:sp>
    </p:spTree>
    <p:extLst>
      <p:ext uri="{BB962C8B-B14F-4D97-AF65-F5344CB8AC3E}">
        <p14:creationId xmlns:p14="http://schemas.microsoft.com/office/powerpoint/2010/main" val="19379775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Groups of</a:t>
            </a:r>
            <a:r>
              <a:rPr lang="en-US" baseline="0" dirty="0" smtClean="0"/>
              <a:t> 3</a:t>
            </a:r>
          </a:p>
          <a:p>
            <a:pPr marL="171450" indent="-171450">
              <a:buFontTx/>
              <a:buChar char="-"/>
            </a:pPr>
            <a:r>
              <a:rPr lang="en-US" baseline="0" dirty="0" smtClean="0"/>
              <a:t>Talk about current appraisal</a:t>
            </a:r>
          </a:p>
          <a:p>
            <a:pPr marL="171450" indent="-171450">
              <a:buFontTx/>
              <a:buChar char="-"/>
            </a:pPr>
            <a:r>
              <a:rPr lang="en-US" baseline="0" dirty="0" smtClean="0"/>
              <a:t>Does this match the high trust model envisaged by Minister and Secretary for Education</a:t>
            </a:r>
            <a:endParaRPr lang="en-NZ" dirty="0"/>
          </a:p>
        </p:txBody>
      </p:sp>
      <p:sp>
        <p:nvSpPr>
          <p:cNvPr id="4" name="Slide Number Placeholder 3"/>
          <p:cNvSpPr>
            <a:spLocks noGrp="1"/>
          </p:cNvSpPr>
          <p:nvPr>
            <p:ph type="sldNum" sz="quarter" idx="10"/>
          </p:nvPr>
        </p:nvSpPr>
        <p:spPr/>
        <p:txBody>
          <a:bodyPr/>
          <a:lstStyle/>
          <a:p>
            <a:fld id="{C4CBF117-61D3-4DB0-9791-8EDD2104A191}" type="slidenum">
              <a:rPr lang="en-NZ" smtClean="0"/>
              <a:t>3</a:t>
            </a:fld>
            <a:endParaRPr lang="en-NZ"/>
          </a:p>
        </p:txBody>
      </p:sp>
    </p:spTree>
    <p:extLst>
      <p:ext uri="{BB962C8B-B14F-4D97-AF65-F5344CB8AC3E}">
        <p14:creationId xmlns:p14="http://schemas.microsoft.com/office/powerpoint/2010/main" val="19379775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10"/>
          </p:nvPr>
        </p:nvSpPr>
        <p:spPr/>
        <p:txBody>
          <a:bodyPr/>
          <a:lstStyle/>
          <a:p>
            <a:fld id="{C4CBF117-61D3-4DB0-9791-8EDD2104A191}" type="slidenum">
              <a:rPr lang="en-NZ" smtClean="0"/>
              <a:t>4</a:t>
            </a:fld>
            <a:endParaRPr lang="en-NZ"/>
          </a:p>
        </p:txBody>
      </p:sp>
    </p:spTree>
    <p:extLst>
      <p:ext uri="{BB962C8B-B14F-4D97-AF65-F5344CB8AC3E}">
        <p14:creationId xmlns:p14="http://schemas.microsoft.com/office/powerpoint/2010/main" val="38210828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Current</a:t>
            </a:r>
            <a:r>
              <a:rPr lang="en-US" baseline="0" dirty="0" smtClean="0"/>
              <a:t> advice from </a:t>
            </a:r>
            <a:r>
              <a:rPr lang="en-US" baseline="0" dirty="0" err="1" smtClean="0"/>
              <a:t>MoE</a:t>
            </a:r>
            <a:endParaRPr lang="en-US" baseline="0" dirty="0" smtClean="0"/>
          </a:p>
          <a:p>
            <a:r>
              <a:rPr lang="en-US" baseline="0" dirty="0" smtClean="0"/>
              <a:t>Discussion of what this could mean</a:t>
            </a:r>
            <a:endParaRPr lang="en-NZ" dirty="0"/>
          </a:p>
        </p:txBody>
      </p:sp>
      <p:sp>
        <p:nvSpPr>
          <p:cNvPr id="4" name="Slide Number Placeholder 3"/>
          <p:cNvSpPr>
            <a:spLocks noGrp="1"/>
          </p:cNvSpPr>
          <p:nvPr>
            <p:ph type="sldNum" sz="quarter" idx="10"/>
          </p:nvPr>
        </p:nvSpPr>
        <p:spPr/>
        <p:txBody>
          <a:bodyPr/>
          <a:lstStyle/>
          <a:p>
            <a:fld id="{C4CBF117-61D3-4DB0-9791-8EDD2104A191}" type="slidenum">
              <a:rPr lang="en-NZ" smtClean="0"/>
              <a:t>5</a:t>
            </a:fld>
            <a:endParaRPr lang="en-NZ"/>
          </a:p>
        </p:txBody>
      </p:sp>
    </p:spTree>
    <p:extLst>
      <p:ext uri="{BB962C8B-B14F-4D97-AF65-F5344CB8AC3E}">
        <p14:creationId xmlns:p14="http://schemas.microsoft.com/office/powerpoint/2010/main" val="12047496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Acknowledge evidence cited (not necessarily</a:t>
            </a:r>
            <a:r>
              <a:rPr lang="en-US" baseline="0" dirty="0" smtClean="0"/>
              <a:t> recorded)</a:t>
            </a:r>
          </a:p>
          <a:p>
            <a:endParaRPr lang="en-NZ" dirty="0"/>
          </a:p>
        </p:txBody>
      </p:sp>
      <p:sp>
        <p:nvSpPr>
          <p:cNvPr id="4" name="Slide Number Placeholder 3"/>
          <p:cNvSpPr>
            <a:spLocks noGrp="1"/>
          </p:cNvSpPr>
          <p:nvPr>
            <p:ph type="sldNum" sz="quarter" idx="10"/>
          </p:nvPr>
        </p:nvSpPr>
        <p:spPr/>
        <p:txBody>
          <a:bodyPr/>
          <a:lstStyle/>
          <a:p>
            <a:fld id="{C4CBF117-61D3-4DB0-9791-8EDD2104A191}" type="slidenum">
              <a:rPr lang="en-NZ" smtClean="0"/>
              <a:t>6</a:t>
            </a:fld>
            <a:endParaRPr lang="en-NZ"/>
          </a:p>
        </p:txBody>
      </p:sp>
    </p:spTree>
    <p:extLst>
      <p:ext uri="{BB962C8B-B14F-4D97-AF65-F5344CB8AC3E}">
        <p14:creationId xmlns:p14="http://schemas.microsoft.com/office/powerpoint/2010/main" val="35003543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10"/>
          </p:nvPr>
        </p:nvSpPr>
        <p:spPr/>
        <p:txBody>
          <a:bodyPr/>
          <a:lstStyle/>
          <a:p>
            <a:fld id="{C4CBF117-61D3-4DB0-9791-8EDD2104A191}" type="slidenum">
              <a:rPr lang="en-NZ" smtClean="0"/>
              <a:t>12</a:t>
            </a:fld>
            <a:endParaRPr lang="en-NZ"/>
          </a:p>
        </p:txBody>
      </p:sp>
    </p:spTree>
    <p:extLst>
      <p:ext uri="{BB962C8B-B14F-4D97-AF65-F5344CB8AC3E}">
        <p14:creationId xmlns:p14="http://schemas.microsoft.com/office/powerpoint/2010/main" val="6431089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Acknowledge evidence cited (not necessarily</a:t>
            </a:r>
            <a:r>
              <a:rPr lang="en-US" baseline="0" dirty="0" smtClean="0"/>
              <a:t> recorded)</a:t>
            </a:r>
          </a:p>
          <a:p>
            <a:endParaRPr lang="en-NZ" dirty="0"/>
          </a:p>
        </p:txBody>
      </p:sp>
      <p:sp>
        <p:nvSpPr>
          <p:cNvPr id="4" name="Slide Number Placeholder 3"/>
          <p:cNvSpPr>
            <a:spLocks noGrp="1"/>
          </p:cNvSpPr>
          <p:nvPr>
            <p:ph type="sldNum" sz="quarter" idx="10"/>
          </p:nvPr>
        </p:nvSpPr>
        <p:spPr/>
        <p:txBody>
          <a:bodyPr/>
          <a:lstStyle/>
          <a:p>
            <a:fld id="{C4CBF117-61D3-4DB0-9791-8EDD2104A191}" type="slidenum">
              <a:rPr lang="en-NZ" smtClean="0"/>
              <a:t>13</a:t>
            </a:fld>
            <a:endParaRPr lang="en-NZ"/>
          </a:p>
        </p:txBody>
      </p:sp>
    </p:spTree>
    <p:extLst>
      <p:ext uri="{BB962C8B-B14F-4D97-AF65-F5344CB8AC3E}">
        <p14:creationId xmlns:p14="http://schemas.microsoft.com/office/powerpoint/2010/main" val="35003543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NZ"/>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NZ"/>
          </a:p>
        </p:txBody>
      </p:sp>
      <p:sp>
        <p:nvSpPr>
          <p:cNvPr id="4" name="Date Placeholder 3"/>
          <p:cNvSpPr>
            <a:spLocks noGrp="1"/>
          </p:cNvSpPr>
          <p:nvPr>
            <p:ph type="dt" sz="half" idx="10"/>
          </p:nvPr>
        </p:nvSpPr>
        <p:spPr/>
        <p:txBody>
          <a:bodyPr/>
          <a:lstStyle>
            <a:lvl1pPr>
              <a:defRPr/>
            </a:lvl1pPr>
          </a:lstStyle>
          <a:p>
            <a:endParaRPr lang="en-NZ" altLang="en-US"/>
          </a:p>
        </p:txBody>
      </p:sp>
      <p:sp>
        <p:nvSpPr>
          <p:cNvPr id="5" name="Footer Placeholder 4"/>
          <p:cNvSpPr>
            <a:spLocks noGrp="1"/>
          </p:cNvSpPr>
          <p:nvPr>
            <p:ph type="ftr" sz="quarter" idx="11"/>
          </p:nvPr>
        </p:nvSpPr>
        <p:spPr/>
        <p:txBody>
          <a:bodyPr/>
          <a:lstStyle>
            <a:lvl1pPr>
              <a:defRPr/>
            </a:lvl1pPr>
          </a:lstStyle>
          <a:p>
            <a:endParaRPr lang="en-NZ" altLang="en-US"/>
          </a:p>
        </p:txBody>
      </p:sp>
      <p:sp>
        <p:nvSpPr>
          <p:cNvPr id="6" name="Slide Number Placeholder 5"/>
          <p:cNvSpPr>
            <a:spLocks noGrp="1"/>
          </p:cNvSpPr>
          <p:nvPr>
            <p:ph type="sldNum" sz="quarter" idx="12"/>
          </p:nvPr>
        </p:nvSpPr>
        <p:spPr/>
        <p:txBody>
          <a:bodyPr/>
          <a:lstStyle>
            <a:lvl1pPr>
              <a:defRPr/>
            </a:lvl1pPr>
          </a:lstStyle>
          <a:p>
            <a:fld id="{DFF072D0-636E-4274-91CF-BD7704519742}" type="slidenum">
              <a:rPr lang="en-NZ" altLang="en-US"/>
              <a:pPr/>
              <a:t>‹#›</a:t>
            </a:fld>
            <a:endParaRPr lang="en-NZ" altLang="en-US"/>
          </a:p>
        </p:txBody>
      </p:sp>
    </p:spTree>
    <p:extLst>
      <p:ext uri="{BB962C8B-B14F-4D97-AF65-F5344CB8AC3E}">
        <p14:creationId xmlns:p14="http://schemas.microsoft.com/office/powerpoint/2010/main" val="3268492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Date Placeholder 3"/>
          <p:cNvSpPr>
            <a:spLocks noGrp="1"/>
          </p:cNvSpPr>
          <p:nvPr>
            <p:ph type="dt" sz="half" idx="10"/>
          </p:nvPr>
        </p:nvSpPr>
        <p:spPr/>
        <p:txBody>
          <a:bodyPr/>
          <a:lstStyle>
            <a:lvl1pPr>
              <a:defRPr/>
            </a:lvl1pPr>
          </a:lstStyle>
          <a:p>
            <a:endParaRPr lang="en-NZ" altLang="en-US"/>
          </a:p>
        </p:txBody>
      </p:sp>
      <p:sp>
        <p:nvSpPr>
          <p:cNvPr id="5" name="Footer Placeholder 4"/>
          <p:cNvSpPr>
            <a:spLocks noGrp="1"/>
          </p:cNvSpPr>
          <p:nvPr>
            <p:ph type="ftr" sz="quarter" idx="11"/>
          </p:nvPr>
        </p:nvSpPr>
        <p:spPr/>
        <p:txBody>
          <a:bodyPr/>
          <a:lstStyle>
            <a:lvl1pPr>
              <a:defRPr/>
            </a:lvl1pPr>
          </a:lstStyle>
          <a:p>
            <a:endParaRPr lang="en-NZ" altLang="en-US"/>
          </a:p>
        </p:txBody>
      </p:sp>
      <p:sp>
        <p:nvSpPr>
          <p:cNvPr id="6" name="Slide Number Placeholder 5"/>
          <p:cNvSpPr>
            <a:spLocks noGrp="1"/>
          </p:cNvSpPr>
          <p:nvPr>
            <p:ph type="sldNum" sz="quarter" idx="12"/>
          </p:nvPr>
        </p:nvSpPr>
        <p:spPr/>
        <p:txBody>
          <a:bodyPr/>
          <a:lstStyle>
            <a:lvl1pPr>
              <a:defRPr/>
            </a:lvl1pPr>
          </a:lstStyle>
          <a:p>
            <a:fld id="{21DF75A8-A347-4545-8773-406726DD17E7}" type="slidenum">
              <a:rPr lang="en-NZ" altLang="en-US"/>
              <a:pPr/>
              <a:t>‹#›</a:t>
            </a:fld>
            <a:endParaRPr lang="en-NZ" altLang="en-US"/>
          </a:p>
        </p:txBody>
      </p:sp>
    </p:spTree>
    <p:extLst>
      <p:ext uri="{BB962C8B-B14F-4D97-AF65-F5344CB8AC3E}">
        <p14:creationId xmlns:p14="http://schemas.microsoft.com/office/powerpoint/2010/main" val="2880019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NZ"/>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Date Placeholder 3"/>
          <p:cNvSpPr>
            <a:spLocks noGrp="1"/>
          </p:cNvSpPr>
          <p:nvPr>
            <p:ph type="dt" sz="half" idx="10"/>
          </p:nvPr>
        </p:nvSpPr>
        <p:spPr/>
        <p:txBody>
          <a:bodyPr/>
          <a:lstStyle>
            <a:lvl1pPr>
              <a:defRPr/>
            </a:lvl1pPr>
          </a:lstStyle>
          <a:p>
            <a:endParaRPr lang="en-NZ" altLang="en-US"/>
          </a:p>
        </p:txBody>
      </p:sp>
      <p:sp>
        <p:nvSpPr>
          <p:cNvPr id="5" name="Footer Placeholder 4"/>
          <p:cNvSpPr>
            <a:spLocks noGrp="1"/>
          </p:cNvSpPr>
          <p:nvPr>
            <p:ph type="ftr" sz="quarter" idx="11"/>
          </p:nvPr>
        </p:nvSpPr>
        <p:spPr/>
        <p:txBody>
          <a:bodyPr/>
          <a:lstStyle>
            <a:lvl1pPr>
              <a:defRPr/>
            </a:lvl1pPr>
          </a:lstStyle>
          <a:p>
            <a:endParaRPr lang="en-NZ" altLang="en-US"/>
          </a:p>
        </p:txBody>
      </p:sp>
      <p:sp>
        <p:nvSpPr>
          <p:cNvPr id="6" name="Slide Number Placeholder 5"/>
          <p:cNvSpPr>
            <a:spLocks noGrp="1"/>
          </p:cNvSpPr>
          <p:nvPr>
            <p:ph type="sldNum" sz="quarter" idx="12"/>
          </p:nvPr>
        </p:nvSpPr>
        <p:spPr/>
        <p:txBody>
          <a:bodyPr/>
          <a:lstStyle>
            <a:lvl1pPr>
              <a:defRPr/>
            </a:lvl1pPr>
          </a:lstStyle>
          <a:p>
            <a:fld id="{79329C71-3010-4E91-9307-D00FE2F6FD6E}" type="slidenum">
              <a:rPr lang="en-NZ" altLang="en-US"/>
              <a:pPr/>
              <a:t>‹#›</a:t>
            </a:fld>
            <a:endParaRPr lang="en-NZ" altLang="en-US"/>
          </a:p>
        </p:txBody>
      </p:sp>
    </p:spTree>
    <p:extLst>
      <p:ext uri="{BB962C8B-B14F-4D97-AF65-F5344CB8AC3E}">
        <p14:creationId xmlns:p14="http://schemas.microsoft.com/office/powerpoint/2010/main" val="3492851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Date Placeholder 3"/>
          <p:cNvSpPr>
            <a:spLocks noGrp="1"/>
          </p:cNvSpPr>
          <p:nvPr>
            <p:ph type="dt" sz="half" idx="10"/>
          </p:nvPr>
        </p:nvSpPr>
        <p:spPr/>
        <p:txBody>
          <a:bodyPr/>
          <a:lstStyle>
            <a:lvl1pPr>
              <a:defRPr/>
            </a:lvl1pPr>
          </a:lstStyle>
          <a:p>
            <a:endParaRPr lang="en-NZ" altLang="en-US"/>
          </a:p>
        </p:txBody>
      </p:sp>
      <p:sp>
        <p:nvSpPr>
          <p:cNvPr id="5" name="Footer Placeholder 4"/>
          <p:cNvSpPr>
            <a:spLocks noGrp="1"/>
          </p:cNvSpPr>
          <p:nvPr>
            <p:ph type="ftr" sz="quarter" idx="11"/>
          </p:nvPr>
        </p:nvSpPr>
        <p:spPr/>
        <p:txBody>
          <a:bodyPr/>
          <a:lstStyle>
            <a:lvl1pPr>
              <a:defRPr/>
            </a:lvl1pPr>
          </a:lstStyle>
          <a:p>
            <a:endParaRPr lang="en-NZ" altLang="en-US"/>
          </a:p>
        </p:txBody>
      </p:sp>
      <p:sp>
        <p:nvSpPr>
          <p:cNvPr id="6" name="Slide Number Placeholder 5"/>
          <p:cNvSpPr>
            <a:spLocks noGrp="1"/>
          </p:cNvSpPr>
          <p:nvPr>
            <p:ph type="sldNum" sz="quarter" idx="12"/>
          </p:nvPr>
        </p:nvSpPr>
        <p:spPr/>
        <p:txBody>
          <a:bodyPr/>
          <a:lstStyle>
            <a:lvl1pPr>
              <a:defRPr/>
            </a:lvl1pPr>
          </a:lstStyle>
          <a:p>
            <a:fld id="{F0E934B6-65AF-4FFF-BE2C-C7B4462944C7}" type="slidenum">
              <a:rPr lang="en-NZ" altLang="en-US"/>
              <a:pPr/>
              <a:t>‹#›</a:t>
            </a:fld>
            <a:endParaRPr lang="en-NZ" altLang="en-US"/>
          </a:p>
        </p:txBody>
      </p:sp>
    </p:spTree>
    <p:extLst>
      <p:ext uri="{BB962C8B-B14F-4D97-AF65-F5344CB8AC3E}">
        <p14:creationId xmlns:p14="http://schemas.microsoft.com/office/powerpoint/2010/main" val="1163114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NZ"/>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NZ" altLang="en-US"/>
          </a:p>
        </p:txBody>
      </p:sp>
      <p:sp>
        <p:nvSpPr>
          <p:cNvPr id="5" name="Footer Placeholder 4"/>
          <p:cNvSpPr>
            <a:spLocks noGrp="1"/>
          </p:cNvSpPr>
          <p:nvPr>
            <p:ph type="ftr" sz="quarter" idx="11"/>
          </p:nvPr>
        </p:nvSpPr>
        <p:spPr/>
        <p:txBody>
          <a:bodyPr/>
          <a:lstStyle>
            <a:lvl1pPr>
              <a:defRPr/>
            </a:lvl1pPr>
          </a:lstStyle>
          <a:p>
            <a:endParaRPr lang="en-NZ" altLang="en-US"/>
          </a:p>
        </p:txBody>
      </p:sp>
      <p:sp>
        <p:nvSpPr>
          <p:cNvPr id="6" name="Slide Number Placeholder 5"/>
          <p:cNvSpPr>
            <a:spLocks noGrp="1"/>
          </p:cNvSpPr>
          <p:nvPr>
            <p:ph type="sldNum" sz="quarter" idx="12"/>
          </p:nvPr>
        </p:nvSpPr>
        <p:spPr/>
        <p:txBody>
          <a:bodyPr/>
          <a:lstStyle>
            <a:lvl1pPr>
              <a:defRPr/>
            </a:lvl1pPr>
          </a:lstStyle>
          <a:p>
            <a:fld id="{3DE9944D-B2B5-4492-AFD0-A3C88155A503}" type="slidenum">
              <a:rPr lang="en-NZ" altLang="en-US"/>
              <a:pPr/>
              <a:t>‹#›</a:t>
            </a:fld>
            <a:endParaRPr lang="en-NZ" altLang="en-US"/>
          </a:p>
        </p:txBody>
      </p:sp>
    </p:spTree>
    <p:extLst>
      <p:ext uri="{BB962C8B-B14F-4D97-AF65-F5344CB8AC3E}">
        <p14:creationId xmlns:p14="http://schemas.microsoft.com/office/powerpoint/2010/main" val="28826945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5" name="Date Placeholder 4"/>
          <p:cNvSpPr>
            <a:spLocks noGrp="1"/>
          </p:cNvSpPr>
          <p:nvPr>
            <p:ph type="dt" sz="half" idx="10"/>
          </p:nvPr>
        </p:nvSpPr>
        <p:spPr/>
        <p:txBody>
          <a:bodyPr/>
          <a:lstStyle>
            <a:lvl1pPr>
              <a:defRPr/>
            </a:lvl1pPr>
          </a:lstStyle>
          <a:p>
            <a:endParaRPr lang="en-NZ" altLang="en-US"/>
          </a:p>
        </p:txBody>
      </p:sp>
      <p:sp>
        <p:nvSpPr>
          <p:cNvPr id="6" name="Footer Placeholder 5"/>
          <p:cNvSpPr>
            <a:spLocks noGrp="1"/>
          </p:cNvSpPr>
          <p:nvPr>
            <p:ph type="ftr" sz="quarter" idx="11"/>
          </p:nvPr>
        </p:nvSpPr>
        <p:spPr/>
        <p:txBody>
          <a:bodyPr/>
          <a:lstStyle>
            <a:lvl1pPr>
              <a:defRPr/>
            </a:lvl1pPr>
          </a:lstStyle>
          <a:p>
            <a:endParaRPr lang="en-NZ" altLang="en-US"/>
          </a:p>
        </p:txBody>
      </p:sp>
      <p:sp>
        <p:nvSpPr>
          <p:cNvPr id="7" name="Slide Number Placeholder 6"/>
          <p:cNvSpPr>
            <a:spLocks noGrp="1"/>
          </p:cNvSpPr>
          <p:nvPr>
            <p:ph type="sldNum" sz="quarter" idx="12"/>
          </p:nvPr>
        </p:nvSpPr>
        <p:spPr/>
        <p:txBody>
          <a:bodyPr/>
          <a:lstStyle>
            <a:lvl1pPr>
              <a:defRPr/>
            </a:lvl1pPr>
          </a:lstStyle>
          <a:p>
            <a:fld id="{42A2DC16-1A8C-4D30-AE4A-43336A85AB91}" type="slidenum">
              <a:rPr lang="en-NZ" altLang="en-US"/>
              <a:pPr/>
              <a:t>‹#›</a:t>
            </a:fld>
            <a:endParaRPr lang="en-NZ" altLang="en-US"/>
          </a:p>
        </p:txBody>
      </p:sp>
    </p:spTree>
    <p:extLst>
      <p:ext uri="{BB962C8B-B14F-4D97-AF65-F5344CB8AC3E}">
        <p14:creationId xmlns:p14="http://schemas.microsoft.com/office/powerpoint/2010/main" val="2823003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NZ"/>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7" name="Date Placeholder 6"/>
          <p:cNvSpPr>
            <a:spLocks noGrp="1"/>
          </p:cNvSpPr>
          <p:nvPr>
            <p:ph type="dt" sz="half" idx="10"/>
          </p:nvPr>
        </p:nvSpPr>
        <p:spPr/>
        <p:txBody>
          <a:bodyPr/>
          <a:lstStyle>
            <a:lvl1pPr>
              <a:defRPr/>
            </a:lvl1pPr>
          </a:lstStyle>
          <a:p>
            <a:endParaRPr lang="en-NZ" altLang="en-US"/>
          </a:p>
        </p:txBody>
      </p:sp>
      <p:sp>
        <p:nvSpPr>
          <p:cNvPr id="8" name="Footer Placeholder 7"/>
          <p:cNvSpPr>
            <a:spLocks noGrp="1"/>
          </p:cNvSpPr>
          <p:nvPr>
            <p:ph type="ftr" sz="quarter" idx="11"/>
          </p:nvPr>
        </p:nvSpPr>
        <p:spPr/>
        <p:txBody>
          <a:bodyPr/>
          <a:lstStyle>
            <a:lvl1pPr>
              <a:defRPr/>
            </a:lvl1pPr>
          </a:lstStyle>
          <a:p>
            <a:endParaRPr lang="en-NZ" altLang="en-US"/>
          </a:p>
        </p:txBody>
      </p:sp>
      <p:sp>
        <p:nvSpPr>
          <p:cNvPr id="9" name="Slide Number Placeholder 8"/>
          <p:cNvSpPr>
            <a:spLocks noGrp="1"/>
          </p:cNvSpPr>
          <p:nvPr>
            <p:ph type="sldNum" sz="quarter" idx="12"/>
          </p:nvPr>
        </p:nvSpPr>
        <p:spPr/>
        <p:txBody>
          <a:bodyPr/>
          <a:lstStyle>
            <a:lvl1pPr>
              <a:defRPr/>
            </a:lvl1pPr>
          </a:lstStyle>
          <a:p>
            <a:fld id="{C8EAFE0B-CDE3-436C-9DBA-978E786F6DBA}" type="slidenum">
              <a:rPr lang="en-NZ" altLang="en-US"/>
              <a:pPr/>
              <a:t>‹#›</a:t>
            </a:fld>
            <a:endParaRPr lang="en-NZ" altLang="en-US"/>
          </a:p>
        </p:txBody>
      </p:sp>
    </p:spTree>
    <p:extLst>
      <p:ext uri="{BB962C8B-B14F-4D97-AF65-F5344CB8AC3E}">
        <p14:creationId xmlns:p14="http://schemas.microsoft.com/office/powerpoint/2010/main" val="974523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Date Placeholder 2"/>
          <p:cNvSpPr>
            <a:spLocks noGrp="1"/>
          </p:cNvSpPr>
          <p:nvPr>
            <p:ph type="dt" sz="half" idx="10"/>
          </p:nvPr>
        </p:nvSpPr>
        <p:spPr/>
        <p:txBody>
          <a:bodyPr/>
          <a:lstStyle>
            <a:lvl1pPr>
              <a:defRPr/>
            </a:lvl1pPr>
          </a:lstStyle>
          <a:p>
            <a:endParaRPr lang="en-NZ" altLang="en-US"/>
          </a:p>
        </p:txBody>
      </p:sp>
      <p:sp>
        <p:nvSpPr>
          <p:cNvPr id="4" name="Footer Placeholder 3"/>
          <p:cNvSpPr>
            <a:spLocks noGrp="1"/>
          </p:cNvSpPr>
          <p:nvPr>
            <p:ph type="ftr" sz="quarter" idx="11"/>
          </p:nvPr>
        </p:nvSpPr>
        <p:spPr/>
        <p:txBody>
          <a:bodyPr/>
          <a:lstStyle>
            <a:lvl1pPr>
              <a:defRPr/>
            </a:lvl1pPr>
          </a:lstStyle>
          <a:p>
            <a:endParaRPr lang="en-NZ" altLang="en-US"/>
          </a:p>
        </p:txBody>
      </p:sp>
      <p:sp>
        <p:nvSpPr>
          <p:cNvPr id="5" name="Slide Number Placeholder 4"/>
          <p:cNvSpPr>
            <a:spLocks noGrp="1"/>
          </p:cNvSpPr>
          <p:nvPr>
            <p:ph type="sldNum" sz="quarter" idx="12"/>
          </p:nvPr>
        </p:nvSpPr>
        <p:spPr/>
        <p:txBody>
          <a:bodyPr/>
          <a:lstStyle>
            <a:lvl1pPr>
              <a:defRPr/>
            </a:lvl1pPr>
          </a:lstStyle>
          <a:p>
            <a:fld id="{5E6F3482-2F3E-4A6B-865E-AC8A6AC174B5}" type="slidenum">
              <a:rPr lang="en-NZ" altLang="en-US"/>
              <a:pPr/>
              <a:t>‹#›</a:t>
            </a:fld>
            <a:endParaRPr lang="en-NZ" altLang="en-US"/>
          </a:p>
        </p:txBody>
      </p:sp>
    </p:spTree>
    <p:extLst>
      <p:ext uri="{BB962C8B-B14F-4D97-AF65-F5344CB8AC3E}">
        <p14:creationId xmlns:p14="http://schemas.microsoft.com/office/powerpoint/2010/main" val="17078199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NZ" altLang="en-US"/>
          </a:p>
        </p:txBody>
      </p:sp>
      <p:sp>
        <p:nvSpPr>
          <p:cNvPr id="3" name="Footer Placeholder 2"/>
          <p:cNvSpPr>
            <a:spLocks noGrp="1"/>
          </p:cNvSpPr>
          <p:nvPr>
            <p:ph type="ftr" sz="quarter" idx="11"/>
          </p:nvPr>
        </p:nvSpPr>
        <p:spPr/>
        <p:txBody>
          <a:bodyPr/>
          <a:lstStyle>
            <a:lvl1pPr>
              <a:defRPr/>
            </a:lvl1pPr>
          </a:lstStyle>
          <a:p>
            <a:endParaRPr lang="en-NZ" altLang="en-US"/>
          </a:p>
        </p:txBody>
      </p:sp>
      <p:sp>
        <p:nvSpPr>
          <p:cNvPr id="4" name="Slide Number Placeholder 3"/>
          <p:cNvSpPr>
            <a:spLocks noGrp="1"/>
          </p:cNvSpPr>
          <p:nvPr>
            <p:ph type="sldNum" sz="quarter" idx="12"/>
          </p:nvPr>
        </p:nvSpPr>
        <p:spPr/>
        <p:txBody>
          <a:bodyPr/>
          <a:lstStyle>
            <a:lvl1pPr>
              <a:defRPr/>
            </a:lvl1pPr>
          </a:lstStyle>
          <a:p>
            <a:fld id="{03A110DD-FCE8-49BB-B265-9CC4C76278F7}" type="slidenum">
              <a:rPr lang="en-NZ" altLang="en-US"/>
              <a:pPr/>
              <a:t>‹#›</a:t>
            </a:fld>
            <a:endParaRPr lang="en-NZ" altLang="en-US"/>
          </a:p>
        </p:txBody>
      </p:sp>
    </p:spTree>
    <p:extLst>
      <p:ext uri="{BB962C8B-B14F-4D97-AF65-F5344CB8AC3E}">
        <p14:creationId xmlns:p14="http://schemas.microsoft.com/office/powerpoint/2010/main" val="31143543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NZ"/>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NZ" altLang="en-US"/>
          </a:p>
        </p:txBody>
      </p:sp>
      <p:sp>
        <p:nvSpPr>
          <p:cNvPr id="6" name="Footer Placeholder 5"/>
          <p:cNvSpPr>
            <a:spLocks noGrp="1"/>
          </p:cNvSpPr>
          <p:nvPr>
            <p:ph type="ftr" sz="quarter" idx="11"/>
          </p:nvPr>
        </p:nvSpPr>
        <p:spPr/>
        <p:txBody>
          <a:bodyPr/>
          <a:lstStyle>
            <a:lvl1pPr>
              <a:defRPr/>
            </a:lvl1pPr>
          </a:lstStyle>
          <a:p>
            <a:endParaRPr lang="en-NZ" altLang="en-US"/>
          </a:p>
        </p:txBody>
      </p:sp>
      <p:sp>
        <p:nvSpPr>
          <p:cNvPr id="7" name="Slide Number Placeholder 6"/>
          <p:cNvSpPr>
            <a:spLocks noGrp="1"/>
          </p:cNvSpPr>
          <p:nvPr>
            <p:ph type="sldNum" sz="quarter" idx="12"/>
          </p:nvPr>
        </p:nvSpPr>
        <p:spPr/>
        <p:txBody>
          <a:bodyPr/>
          <a:lstStyle>
            <a:lvl1pPr>
              <a:defRPr/>
            </a:lvl1pPr>
          </a:lstStyle>
          <a:p>
            <a:fld id="{0FB6DBB0-917A-4749-AD29-80F4AA98355E}" type="slidenum">
              <a:rPr lang="en-NZ" altLang="en-US"/>
              <a:pPr/>
              <a:t>‹#›</a:t>
            </a:fld>
            <a:endParaRPr lang="en-NZ" altLang="en-US"/>
          </a:p>
        </p:txBody>
      </p:sp>
    </p:spTree>
    <p:extLst>
      <p:ext uri="{BB962C8B-B14F-4D97-AF65-F5344CB8AC3E}">
        <p14:creationId xmlns:p14="http://schemas.microsoft.com/office/powerpoint/2010/main" val="3877455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NZ"/>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NZ"/>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NZ" altLang="en-US"/>
          </a:p>
        </p:txBody>
      </p:sp>
      <p:sp>
        <p:nvSpPr>
          <p:cNvPr id="6" name="Footer Placeholder 5"/>
          <p:cNvSpPr>
            <a:spLocks noGrp="1"/>
          </p:cNvSpPr>
          <p:nvPr>
            <p:ph type="ftr" sz="quarter" idx="11"/>
          </p:nvPr>
        </p:nvSpPr>
        <p:spPr/>
        <p:txBody>
          <a:bodyPr/>
          <a:lstStyle>
            <a:lvl1pPr>
              <a:defRPr/>
            </a:lvl1pPr>
          </a:lstStyle>
          <a:p>
            <a:endParaRPr lang="en-NZ" altLang="en-US"/>
          </a:p>
        </p:txBody>
      </p:sp>
      <p:sp>
        <p:nvSpPr>
          <p:cNvPr id="7" name="Slide Number Placeholder 6"/>
          <p:cNvSpPr>
            <a:spLocks noGrp="1"/>
          </p:cNvSpPr>
          <p:nvPr>
            <p:ph type="sldNum" sz="quarter" idx="12"/>
          </p:nvPr>
        </p:nvSpPr>
        <p:spPr/>
        <p:txBody>
          <a:bodyPr/>
          <a:lstStyle>
            <a:lvl1pPr>
              <a:defRPr/>
            </a:lvl1pPr>
          </a:lstStyle>
          <a:p>
            <a:fld id="{AFDBEC9A-19BB-44EA-8D29-F7FAADC00A2D}" type="slidenum">
              <a:rPr lang="en-NZ" altLang="en-US"/>
              <a:pPr/>
              <a:t>‹#›</a:t>
            </a:fld>
            <a:endParaRPr lang="en-NZ" altLang="en-US"/>
          </a:p>
        </p:txBody>
      </p:sp>
    </p:spTree>
    <p:extLst>
      <p:ext uri="{BB962C8B-B14F-4D97-AF65-F5344CB8AC3E}">
        <p14:creationId xmlns:p14="http://schemas.microsoft.com/office/powerpoint/2010/main" val="1056647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3563938" cy="2930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099" name="Rectangle 3"/>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NZ" altLang="en-US" smtClean="0"/>
          </a:p>
        </p:txBody>
      </p:sp>
      <p:sp>
        <p:nvSpPr>
          <p:cNvPr id="4100" name="Rectangle 4"/>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NZ" altLang="en-US" smtClean="0"/>
          </a:p>
        </p:txBody>
      </p:sp>
      <p:sp>
        <p:nvSpPr>
          <p:cNvPr id="4101" name="Rectangle 5"/>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defRPr sz="1400"/>
            </a:lvl1pPr>
          </a:lstStyle>
          <a:p>
            <a:endParaRPr lang="en-NZ" altLang="en-US"/>
          </a:p>
        </p:txBody>
      </p:sp>
      <p:sp>
        <p:nvSpPr>
          <p:cNvPr id="4102" name="Rectangle 6"/>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spcBef>
                <a:spcPct val="0"/>
              </a:spcBef>
              <a:defRPr sz="1400"/>
            </a:lvl1pPr>
          </a:lstStyle>
          <a:p>
            <a:endParaRPr lang="en-NZ" altLang="en-US"/>
          </a:p>
        </p:txBody>
      </p:sp>
      <p:sp>
        <p:nvSpPr>
          <p:cNvPr id="4103" name="Rectangle 7"/>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400"/>
            </a:lvl1pPr>
          </a:lstStyle>
          <a:p>
            <a:fld id="{19D31B04-7163-4489-A8CF-D27B01622C08}" type="slidenum">
              <a:rPr lang="en-NZ" altLang="en-US"/>
              <a:pPr/>
              <a:t>‹#›</a:t>
            </a:fld>
            <a:endParaRPr lang="en-NZ" alt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rgbClr val="008000"/>
          </a:solidFill>
          <a:latin typeface="+mn-lt"/>
        </a:defRPr>
      </a:lvl2pPr>
      <a:lvl3pPr marL="1143000" indent="-228600" algn="l" rtl="0" eaLnBrk="1" fontAlgn="base" hangingPunct="1">
        <a:spcBef>
          <a:spcPct val="20000"/>
        </a:spcBef>
        <a:spcAft>
          <a:spcPct val="0"/>
        </a:spcAft>
        <a:buChar char="•"/>
        <a:defRPr sz="2400">
          <a:solidFill>
            <a:srgbClr val="0000FF"/>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62000" y="685800"/>
            <a:ext cx="7772400" cy="1470025"/>
          </a:xfrm>
        </p:spPr>
        <p:txBody>
          <a:bodyPr/>
          <a:lstStyle/>
          <a:p>
            <a:r>
              <a:rPr lang="en-US" altLang="en-US" b="1" dirty="0" smtClean="0"/>
              <a:t>Appraisal</a:t>
            </a:r>
            <a:endParaRPr lang="en-US" altLang="en-US" b="1" dirty="0"/>
          </a:p>
        </p:txBody>
      </p:sp>
      <p:sp>
        <p:nvSpPr>
          <p:cNvPr id="2051" name="Rectangle 3"/>
          <p:cNvSpPr>
            <a:spLocks noGrp="1" noChangeArrowheads="1"/>
          </p:cNvSpPr>
          <p:nvPr>
            <p:ph type="subTitle" idx="1"/>
          </p:nvPr>
        </p:nvSpPr>
        <p:spPr/>
        <p:txBody>
          <a:bodyPr/>
          <a:lstStyle/>
          <a:p>
            <a:endParaRPr lang="en-US" altLang="en-US" dirty="0"/>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3400" y="1981200"/>
            <a:ext cx="7943850" cy="4337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Performance </a:t>
            </a:r>
            <a:r>
              <a:rPr lang="en-US" dirty="0" smtClean="0"/>
              <a:t>appraisal</a:t>
            </a:r>
            <a:endParaRPr lang="en-NZ" dirty="0"/>
          </a:p>
        </p:txBody>
      </p:sp>
      <p:sp>
        <p:nvSpPr>
          <p:cNvPr id="3" name="Content Placeholder 2"/>
          <p:cNvSpPr>
            <a:spLocks noGrp="1"/>
          </p:cNvSpPr>
          <p:nvPr>
            <p:ph idx="1"/>
          </p:nvPr>
        </p:nvSpPr>
        <p:spPr/>
        <p:txBody>
          <a:bodyPr/>
          <a:lstStyle/>
          <a:p>
            <a:r>
              <a:rPr lang="en-US" dirty="0" smtClean="0"/>
              <a:t>Annual</a:t>
            </a:r>
          </a:p>
          <a:p>
            <a:r>
              <a:rPr lang="en-US" dirty="0" smtClean="0"/>
              <a:t>As required by Secretary of Education</a:t>
            </a:r>
          </a:p>
          <a:p>
            <a:pPr marL="0" indent="0">
              <a:buNone/>
            </a:pPr>
            <a:endParaRPr lang="en-NZ" dirty="0"/>
          </a:p>
        </p:txBody>
      </p:sp>
    </p:spTree>
    <p:extLst>
      <p:ext uri="{BB962C8B-B14F-4D97-AF65-F5344CB8AC3E}">
        <p14:creationId xmlns:p14="http://schemas.microsoft.com/office/powerpoint/2010/main" val="6606001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Re-certification</a:t>
            </a:r>
            <a:endParaRPr lang="en-NZ" dirty="0"/>
          </a:p>
        </p:txBody>
      </p:sp>
      <p:sp>
        <p:nvSpPr>
          <p:cNvPr id="3" name="Content Placeholder 2"/>
          <p:cNvSpPr>
            <a:spLocks noGrp="1"/>
          </p:cNvSpPr>
          <p:nvPr>
            <p:ph idx="1"/>
          </p:nvPr>
        </p:nvSpPr>
        <p:spPr/>
        <p:txBody>
          <a:bodyPr/>
          <a:lstStyle/>
          <a:p>
            <a:r>
              <a:rPr lang="en-US" dirty="0" smtClean="0"/>
              <a:t>Once </a:t>
            </a:r>
            <a:r>
              <a:rPr lang="en-US" dirty="0"/>
              <a:t>every three </a:t>
            </a:r>
            <a:r>
              <a:rPr lang="en-US" dirty="0" smtClean="0"/>
              <a:t>years</a:t>
            </a:r>
          </a:p>
          <a:p>
            <a:r>
              <a:rPr lang="en-US" dirty="0" smtClean="0"/>
              <a:t>Meet </a:t>
            </a:r>
            <a:r>
              <a:rPr lang="en-US" dirty="0"/>
              <a:t>the Standards of the Teaching Profession</a:t>
            </a:r>
          </a:p>
          <a:p>
            <a:endParaRPr lang="en-NZ" dirty="0"/>
          </a:p>
        </p:txBody>
      </p:sp>
    </p:spTree>
    <p:extLst>
      <p:ext uri="{BB962C8B-B14F-4D97-AF65-F5344CB8AC3E}">
        <p14:creationId xmlns:p14="http://schemas.microsoft.com/office/powerpoint/2010/main" val="16204386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Certification</a:t>
            </a:r>
            <a:endParaRPr lang="en-NZ" dirty="0"/>
          </a:p>
        </p:txBody>
      </p:sp>
      <p:sp>
        <p:nvSpPr>
          <p:cNvPr id="3" name="Content Placeholder 2"/>
          <p:cNvSpPr>
            <a:spLocks noGrp="1"/>
          </p:cNvSpPr>
          <p:nvPr>
            <p:ph idx="1"/>
          </p:nvPr>
        </p:nvSpPr>
        <p:spPr/>
        <p:txBody>
          <a:bodyPr/>
          <a:lstStyle/>
          <a:p>
            <a:pPr marL="0" indent="0">
              <a:buNone/>
            </a:pPr>
            <a:endParaRPr lang="mi-NZ" dirty="0" smtClean="0"/>
          </a:p>
          <a:p>
            <a:pPr marL="0" indent="0">
              <a:buNone/>
            </a:pPr>
            <a:r>
              <a:rPr lang="mi-NZ" dirty="0" smtClean="0"/>
              <a:t>Schools need to keep a record for each teacher to indicate that they have been appraised and have participated in some form of PLD</a:t>
            </a:r>
            <a:endParaRPr lang="en-NZ" dirty="0"/>
          </a:p>
        </p:txBody>
      </p:sp>
    </p:spTree>
    <p:extLst>
      <p:ext uri="{BB962C8B-B14F-4D97-AF65-F5344CB8AC3E}">
        <p14:creationId xmlns:p14="http://schemas.microsoft.com/office/powerpoint/2010/main" val="5253357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8229600" cy="1630362"/>
          </a:xfrm>
        </p:spPr>
        <p:txBody>
          <a:bodyPr/>
          <a:lstStyle/>
          <a:p>
            <a:r>
              <a:rPr lang="mi-NZ" sz="3600" dirty="0" smtClean="0"/>
              <a:t>The record for each teacher needs</a:t>
            </a:r>
            <a:br>
              <a:rPr lang="mi-NZ" sz="3600" dirty="0" smtClean="0"/>
            </a:br>
            <a:r>
              <a:rPr lang="mi-NZ" sz="3600" dirty="0" smtClean="0"/>
              <a:t> only to indicate that the teacher</a:t>
            </a:r>
            <a:br>
              <a:rPr lang="mi-NZ" sz="3600" dirty="0" smtClean="0"/>
            </a:br>
            <a:r>
              <a:rPr lang="mi-NZ" sz="3600" dirty="0" smtClean="0"/>
              <a:t> has been:</a:t>
            </a:r>
            <a:endParaRPr lang="en-NZ" sz="3600" dirty="0"/>
          </a:p>
        </p:txBody>
      </p:sp>
      <p:sp>
        <p:nvSpPr>
          <p:cNvPr id="3" name="Content Placeholder 2"/>
          <p:cNvSpPr>
            <a:spLocks noGrp="1"/>
          </p:cNvSpPr>
          <p:nvPr>
            <p:ph idx="1"/>
          </p:nvPr>
        </p:nvSpPr>
        <p:spPr>
          <a:xfrm>
            <a:off x="457200" y="2667000"/>
            <a:ext cx="8229600" cy="3459163"/>
          </a:xfrm>
        </p:spPr>
        <p:txBody>
          <a:bodyPr/>
          <a:lstStyle/>
          <a:p>
            <a:r>
              <a:rPr lang="mi-NZ" sz="2400" dirty="0" smtClean="0"/>
              <a:t>Observed and received feedback from their appraiser</a:t>
            </a:r>
          </a:p>
          <a:p>
            <a:r>
              <a:rPr lang="mi-NZ" sz="2400" dirty="0" smtClean="0"/>
              <a:t>Involved in two annual appraisal conversations</a:t>
            </a:r>
          </a:p>
          <a:p>
            <a:r>
              <a:rPr lang="mi-NZ" sz="2400" dirty="0" smtClean="0"/>
              <a:t>Involved in professional learning</a:t>
            </a:r>
          </a:p>
          <a:p>
            <a:r>
              <a:rPr lang="mi-NZ" sz="2400" dirty="0" smtClean="0"/>
              <a:t>Affirmed by their appraiser, in their professional judgement, as meeting the Teaching Council standards (the evidence for this would be from their normal day to day professional interactions with the teacher).</a:t>
            </a:r>
            <a:endParaRPr lang="en-NZ" sz="2400" dirty="0"/>
          </a:p>
        </p:txBody>
      </p:sp>
    </p:spTree>
    <p:extLst>
      <p:ext uri="{BB962C8B-B14F-4D97-AF65-F5344CB8AC3E}">
        <p14:creationId xmlns:p14="http://schemas.microsoft.com/office/powerpoint/2010/main" val="7111880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Appraisal gone wrong</a:t>
            </a:r>
            <a:endParaRPr lang="en-NZ" dirty="0"/>
          </a:p>
        </p:txBody>
      </p:sp>
      <p:sp>
        <p:nvSpPr>
          <p:cNvPr id="3" name="Content Placeholder 2"/>
          <p:cNvSpPr>
            <a:spLocks noGrp="1"/>
          </p:cNvSpPr>
          <p:nvPr>
            <p:ph idx="1"/>
          </p:nvPr>
        </p:nvSpPr>
        <p:spPr/>
        <p:txBody>
          <a:bodyPr/>
          <a:lstStyle/>
          <a:p>
            <a:r>
              <a:rPr lang="en-US" dirty="0" smtClean="0"/>
              <a:t>What are some of the things you can do if your school has onerous appraisal processes?</a:t>
            </a:r>
            <a:endParaRPr lang="en-NZ" dirty="0"/>
          </a:p>
        </p:txBody>
      </p:sp>
    </p:spTree>
    <p:extLst>
      <p:ext uri="{BB962C8B-B14F-4D97-AF65-F5344CB8AC3E}">
        <p14:creationId xmlns:p14="http://schemas.microsoft.com/office/powerpoint/2010/main" val="4274545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Shedding the compliance burden</a:t>
            </a:r>
            <a:endParaRPr lang="en-NZ" dirty="0"/>
          </a:p>
        </p:txBody>
      </p:sp>
      <p:sp>
        <p:nvSpPr>
          <p:cNvPr id="3" name="Content Placeholder 2"/>
          <p:cNvSpPr>
            <a:spLocks noGrp="1"/>
          </p:cNvSpPr>
          <p:nvPr>
            <p:ph idx="1"/>
          </p:nvPr>
        </p:nvSpPr>
        <p:spPr/>
        <p:txBody>
          <a:bodyPr/>
          <a:lstStyle/>
          <a:p>
            <a:r>
              <a:rPr lang="en-US" dirty="0" smtClean="0"/>
              <a:t>PPTA has a guide to assist branches and employers review their current performance management system with the goal of eliminating unnecessary workload from the process</a:t>
            </a:r>
            <a:endParaRPr lang="en-NZ" dirty="0"/>
          </a:p>
        </p:txBody>
      </p:sp>
    </p:spTree>
    <p:extLst>
      <p:ext uri="{BB962C8B-B14F-4D97-AF65-F5344CB8AC3E}">
        <p14:creationId xmlns:p14="http://schemas.microsoft.com/office/powerpoint/2010/main" val="39229939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NZ"/>
          </a:p>
        </p:txBody>
      </p:sp>
      <p:sp>
        <p:nvSpPr>
          <p:cNvPr id="3" name="Content Placeholder 2"/>
          <p:cNvSpPr>
            <a:spLocks noGrp="1"/>
          </p:cNvSpPr>
          <p:nvPr>
            <p:ph idx="1"/>
          </p:nvPr>
        </p:nvSpPr>
        <p:spPr/>
        <p:txBody>
          <a:bodyPr/>
          <a:lstStyle/>
          <a:p>
            <a:endParaRPr lang="en-NZ"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809" y="533400"/>
            <a:ext cx="7745057" cy="563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3133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Appraisal</a:t>
            </a:r>
            <a:endParaRPr lang="en-NZ" dirty="0"/>
          </a:p>
        </p:txBody>
      </p:sp>
      <p:sp>
        <p:nvSpPr>
          <p:cNvPr id="3" name="Content Placeholder 2"/>
          <p:cNvSpPr>
            <a:spLocks noGrp="1"/>
          </p:cNvSpPr>
          <p:nvPr>
            <p:ph idx="1"/>
          </p:nvPr>
        </p:nvSpPr>
        <p:spPr/>
        <p:txBody>
          <a:bodyPr/>
          <a:lstStyle/>
          <a:p>
            <a:r>
              <a:rPr lang="en-US" dirty="0" smtClean="0"/>
              <a:t>Where to now?</a:t>
            </a:r>
            <a:endParaRPr lang="en-NZ" dirty="0"/>
          </a:p>
        </p:txBody>
      </p:sp>
    </p:spTree>
    <p:extLst>
      <p:ext uri="{BB962C8B-B14F-4D97-AF65-F5344CB8AC3E}">
        <p14:creationId xmlns:p14="http://schemas.microsoft.com/office/powerpoint/2010/main" val="13832711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858962"/>
          </a:xfrm>
        </p:spPr>
        <p:txBody>
          <a:bodyPr/>
          <a:lstStyle/>
          <a:p>
            <a:r>
              <a:rPr lang="mi-NZ" sz="4000" dirty="0" smtClean="0"/>
              <a:t>In groups share current appraisal requirements in </a:t>
            </a:r>
            <a:br>
              <a:rPr lang="mi-NZ" sz="4000" dirty="0" smtClean="0"/>
            </a:br>
            <a:r>
              <a:rPr lang="mi-NZ" sz="4000" dirty="0" smtClean="0"/>
              <a:t>your school</a:t>
            </a:r>
            <a:endParaRPr lang="en-NZ" sz="4000" dirty="0"/>
          </a:p>
        </p:txBody>
      </p:sp>
      <p:sp>
        <p:nvSpPr>
          <p:cNvPr id="3" name="Content Placeholder 2"/>
          <p:cNvSpPr>
            <a:spLocks noGrp="1"/>
          </p:cNvSpPr>
          <p:nvPr>
            <p:ph idx="1"/>
          </p:nvPr>
        </p:nvSpPr>
        <p:spPr>
          <a:xfrm>
            <a:off x="533400" y="3048000"/>
            <a:ext cx="8229600" cy="3078163"/>
          </a:xfrm>
        </p:spPr>
        <p:txBody>
          <a:bodyPr/>
          <a:lstStyle/>
          <a:p>
            <a:endParaRPr lang="en-NZ" dirty="0"/>
          </a:p>
        </p:txBody>
      </p:sp>
    </p:spTree>
    <p:extLst>
      <p:ext uri="{BB962C8B-B14F-4D97-AF65-F5344CB8AC3E}">
        <p14:creationId xmlns:p14="http://schemas.microsoft.com/office/powerpoint/2010/main" val="2961489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858962"/>
          </a:xfrm>
        </p:spPr>
        <p:txBody>
          <a:bodyPr/>
          <a:lstStyle/>
          <a:p>
            <a:r>
              <a:rPr lang="mi-NZ" sz="4000" dirty="0" smtClean="0"/>
              <a:t>Share</a:t>
            </a:r>
            <a:endParaRPr lang="en-NZ" sz="4000" dirty="0"/>
          </a:p>
        </p:txBody>
      </p:sp>
      <p:sp>
        <p:nvSpPr>
          <p:cNvPr id="3" name="Content Placeholder 2"/>
          <p:cNvSpPr>
            <a:spLocks noGrp="1"/>
          </p:cNvSpPr>
          <p:nvPr>
            <p:ph idx="1"/>
          </p:nvPr>
        </p:nvSpPr>
        <p:spPr>
          <a:xfrm>
            <a:off x="457200" y="3048000"/>
            <a:ext cx="8229600" cy="3078163"/>
          </a:xfrm>
        </p:spPr>
        <p:txBody>
          <a:bodyPr/>
          <a:lstStyle/>
          <a:p>
            <a:pPr marL="0" indent="0">
              <a:buNone/>
            </a:pPr>
            <a:r>
              <a:rPr lang="mi-NZ" dirty="0" smtClean="0"/>
              <a:t>Examples of :</a:t>
            </a:r>
          </a:p>
          <a:p>
            <a:r>
              <a:rPr lang="mi-NZ" dirty="0" smtClean="0"/>
              <a:t>Good practice</a:t>
            </a:r>
          </a:p>
          <a:p>
            <a:r>
              <a:rPr lang="mi-NZ" dirty="0" smtClean="0"/>
              <a:t>Poor practice</a:t>
            </a:r>
          </a:p>
          <a:p>
            <a:r>
              <a:rPr lang="mi-NZ" dirty="0" smtClean="0"/>
              <a:t>Schools that have improved practice since the Accord announcements</a:t>
            </a:r>
          </a:p>
          <a:p>
            <a:endParaRPr lang="en-NZ" dirty="0"/>
          </a:p>
        </p:txBody>
      </p:sp>
    </p:spTree>
    <p:extLst>
      <p:ext uri="{BB962C8B-B14F-4D97-AF65-F5344CB8AC3E}">
        <p14:creationId xmlns:p14="http://schemas.microsoft.com/office/powerpoint/2010/main" val="3603352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lstStyle/>
          <a:p>
            <a:r>
              <a:rPr lang="en-US" b="1" dirty="0" smtClean="0"/>
              <a:t>What is currently</a:t>
            </a:r>
            <a:br>
              <a:rPr lang="en-US" b="1" dirty="0" smtClean="0"/>
            </a:br>
            <a:r>
              <a:rPr lang="en-US" b="1" dirty="0" smtClean="0"/>
              <a:t> required of schools?</a:t>
            </a:r>
            <a:endParaRPr lang="en-NZ" b="1" dirty="0"/>
          </a:p>
        </p:txBody>
      </p:sp>
      <p:sp>
        <p:nvSpPr>
          <p:cNvPr id="3" name="Content Placeholder 2"/>
          <p:cNvSpPr>
            <a:spLocks noGrp="1"/>
          </p:cNvSpPr>
          <p:nvPr>
            <p:ph idx="1"/>
          </p:nvPr>
        </p:nvSpPr>
        <p:spPr>
          <a:xfrm>
            <a:off x="457200" y="1828800"/>
            <a:ext cx="8229600" cy="4297363"/>
          </a:xfrm>
        </p:spPr>
        <p:txBody>
          <a:bodyPr/>
          <a:lstStyle/>
          <a:p>
            <a:r>
              <a:rPr lang="en-US" dirty="0"/>
              <a:t>A</a:t>
            </a:r>
            <a:r>
              <a:rPr lang="en-US" dirty="0" smtClean="0"/>
              <a:t> policy which establishes there is a performance management system that is operational, reasonable and consistent.</a:t>
            </a:r>
            <a:endParaRPr lang="en-NZ" dirty="0"/>
          </a:p>
        </p:txBody>
      </p:sp>
    </p:spTree>
    <p:extLst>
      <p:ext uri="{BB962C8B-B14F-4D97-AF65-F5344CB8AC3E}">
        <p14:creationId xmlns:p14="http://schemas.microsoft.com/office/powerpoint/2010/main" val="2145307875"/>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58962"/>
          </a:xfrm>
        </p:spPr>
        <p:txBody>
          <a:bodyPr/>
          <a:lstStyle/>
          <a:p>
            <a:r>
              <a:rPr lang="en-US" sz="3200" dirty="0" smtClean="0"/>
              <a:t>Secretary of Education (1996)</a:t>
            </a:r>
            <a:endParaRPr lang="en-NZ" sz="3200" dirty="0"/>
          </a:p>
        </p:txBody>
      </p:sp>
      <p:sp>
        <p:nvSpPr>
          <p:cNvPr id="3" name="Content Placeholder 2"/>
          <p:cNvSpPr>
            <a:spLocks noGrp="1"/>
          </p:cNvSpPr>
          <p:nvPr>
            <p:ph idx="1"/>
          </p:nvPr>
        </p:nvSpPr>
        <p:spPr>
          <a:xfrm>
            <a:off x="457200" y="2133600"/>
            <a:ext cx="8229600" cy="3992563"/>
          </a:xfrm>
        </p:spPr>
        <p:txBody>
          <a:bodyPr/>
          <a:lstStyle/>
          <a:p>
            <a:r>
              <a:rPr lang="en-US" sz="2800" dirty="0" smtClean="0"/>
              <a:t>Written performance expectations, development objectives and specifications of support required</a:t>
            </a:r>
          </a:p>
          <a:p>
            <a:r>
              <a:rPr lang="en-US" sz="2800" dirty="0" smtClean="0"/>
              <a:t>An observation of teaching each year</a:t>
            </a:r>
          </a:p>
          <a:p>
            <a:r>
              <a:rPr lang="en-US" sz="2800" dirty="0" smtClean="0"/>
              <a:t>Two opportunities for discussion</a:t>
            </a:r>
          </a:p>
          <a:p>
            <a:r>
              <a:rPr lang="en-US" sz="2800" dirty="0" smtClean="0"/>
              <a:t>Self-appraisal</a:t>
            </a:r>
          </a:p>
          <a:p>
            <a:r>
              <a:rPr lang="en-US" sz="2800" dirty="0" smtClean="0"/>
              <a:t>An annual summary report that states whether or not the </a:t>
            </a:r>
            <a:r>
              <a:rPr lang="en-US" sz="2800" dirty="0" err="1" smtClean="0"/>
              <a:t>appraisee</a:t>
            </a:r>
            <a:r>
              <a:rPr lang="en-US" sz="2800" dirty="0" smtClean="0"/>
              <a:t> meets the standards or ng</a:t>
            </a:r>
            <a:r>
              <a:rPr lang="mi-NZ" sz="2800" dirty="0" smtClean="0">
                <a:solidFill>
                  <a:schemeClr val="tx1"/>
                </a:solidFill>
              </a:rPr>
              <a:t>ā </a:t>
            </a:r>
            <a:r>
              <a:rPr lang="en-US" sz="2800" dirty="0" err="1" smtClean="0"/>
              <a:t>paerewa</a:t>
            </a:r>
            <a:r>
              <a:rPr lang="en-US" sz="2800" dirty="0" smtClean="0"/>
              <a:t>.</a:t>
            </a:r>
            <a:endParaRPr lang="en-NZ" sz="2800" dirty="0"/>
          </a:p>
        </p:txBody>
      </p:sp>
    </p:spTree>
    <p:extLst>
      <p:ext uri="{BB962C8B-B14F-4D97-AF65-F5344CB8AC3E}">
        <p14:creationId xmlns:p14="http://schemas.microsoft.com/office/powerpoint/2010/main" val="18328288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8229600" cy="1630362"/>
          </a:xfrm>
        </p:spPr>
        <p:txBody>
          <a:bodyPr/>
          <a:lstStyle/>
          <a:p>
            <a:r>
              <a:rPr lang="en-US" sz="3600" dirty="0" smtClean="0"/>
              <a:t>No </a:t>
            </a:r>
            <a:r>
              <a:rPr lang="en-US" sz="3600" dirty="0"/>
              <a:t>requirement </a:t>
            </a:r>
            <a:r>
              <a:rPr lang="en-US" sz="3600" dirty="0" smtClean="0"/>
              <a:t>that it include </a:t>
            </a:r>
            <a:r>
              <a:rPr lang="mi-NZ" sz="3600" dirty="0" smtClean="0"/>
              <a:t>:</a:t>
            </a:r>
            <a:endParaRPr lang="en-NZ" sz="3600" dirty="0"/>
          </a:p>
        </p:txBody>
      </p:sp>
      <p:sp>
        <p:nvSpPr>
          <p:cNvPr id="3" name="Content Placeholder 2"/>
          <p:cNvSpPr>
            <a:spLocks noGrp="1"/>
          </p:cNvSpPr>
          <p:nvPr>
            <p:ph idx="1"/>
          </p:nvPr>
        </p:nvSpPr>
        <p:spPr>
          <a:xfrm>
            <a:off x="457200" y="2667000"/>
            <a:ext cx="8229600" cy="3459163"/>
          </a:xfrm>
        </p:spPr>
        <p:txBody>
          <a:bodyPr/>
          <a:lstStyle/>
          <a:p>
            <a:r>
              <a:rPr lang="en-US" dirty="0" smtClean="0"/>
              <a:t>An </a:t>
            </a:r>
            <a:r>
              <a:rPr lang="en-US" dirty="0"/>
              <a:t>inquiry is undertaken by teachers </a:t>
            </a:r>
            <a:endParaRPr lang="en-US" dirty="0" smtClean="0"/>
          </a:p>
          <a:p>
            <a:r>
              <a:rPr lang="en-US" dirty="0" smtClean="0"/>
              <a:t>Reports </a:t>
            </a:r>
            <a:r>
              <a:rPr lang="en-US" dirty="0"/>
              <a:t>from the professional development teachers do </a:t>
            </a:r>
          </a:p>
          <a:p>
            <a:r>
              <a:rPr lang="en-US" dirty="0" smtClean="0"/>
              <a:t>A </a:t>
            </a:r>
            <a:r>
              <a:rPr lang="en-US" dirty="0"/>
              <a:t>portfolio of evidence compiled by teachers </a:t>
            </a:r>
          </a:p>
          <a:p>
            <a:r>
              <a:rPr lang="en-US" dirty="0" smtClean="0"/>
              <a:t>Any </a:t>
            </a:r>
            <a:r>
              <a:rPr lang="en-US" dirty="0"/>
              <a:t>specific mode of professional development</a:t>
            </a:r>
          </a:p>
        </p:txBody>
      </p:sp>
    </p:spTree>
    <p:extLst>
      <p:ext uri="{BB962C8B-B14F-4D97-AF65-F5344CB8AC3E}">
        <p14:creationId xmlns:p14="http://schemas.microsoft.com/office/powerpoint/2010/main" val="2130010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Four processes</a:t>
            </a:r>
            <a:endParaRPr lang="en-NZ" dirty="0"/>
          </a:p>
        </p:txBody>
      </p:sp>
      <p:sp>
        <p:nvSpPr>
          <p:cNvPr id="3" name="Content Placeholder 2"/>
          <p:cNvSpPr>
            <a:spLocks noGrp="1"/>
          </p:cNvSpPr>
          <p:nvPr>
            <p:ph idx="1"/>
          </p:nvPr>
        </p:nvSpPr>
        <p:spPr/>
        <p:txBody>
          <a:bodyPr/>
          <a:lstStyle/>
          <a:p>
            <a:r>
              <a:rPr lang="en-US" dirty="0"/>
              <a:t>Competence</a:t>
            </a:r>
          </a:p>
          <a:p>
            <a:r>
              <a:rPr lang="en-US" dirty="0" smtClean="0"/>
              <a:t>Attestation</a:t>
            </a:r>
          </a:p>
          <a:p>
            <a:r>
              <a:rPr lang="en-US" dirty="0" smtClean="0"/>
              <a:t>Performance appraisal</a:t>
            </a:r>
          </a:p>
          <a:p>
            <a:r>
              <a:rPr lang="en-US" dirty="0" smtClean="0"/>
              <a:t>Re-certification</a:t>
            </a:r>
          </a:p>
          <a:p>
            <a:endParaRPr lang="en-NZ" dirty="0"/>
          </a:p>
        </p:txBody>
      </p:sp>
    </p:spTree>
    <p:extLst>
      <p:ext uri="{BB962C8B-B14F-4D97-AF65-F5344CB8AC3E}">
        <p14:creationId xmlns:p14="http://schemas.microsoft.com/office/powerpoint/2010/main" val="15134289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Competence</a:t>
            </a:r>
            <a:endParaRPr lang="en-NZ" dirty="0"/>
          </a:p>
        </p:txBody>
      </p:sp>
      <p:sp>
        <p:nvSpPr>
          <p:cNvPr id="3" name="Content Placeholder 2"/>
          <p:cNvSpPr>
            <a:spLocks noGrp="1"/>
          </p:cNvSpPr>
          <p:nvPr>
            <p:ph idx="1"/>
          </p:nvPr>
        </p:nvSpPr>
        <p:spPr/>
        <p:txBody>
          <a:bodyPr/>
          <a:lstStyle/>
          <a:p>
            <a:r>
              <a:rPr lang="en-US" dirty="0" smtClean="0"/>
              <a:t>Totally different process</a:t>
            </a:r>
          </a:p>
          <a:p>
            <a:r>
              <a:rPr lang="en-US" dirty="0" smtClean="0"/>
              <a:t>STCA 3.3</a:t>
            </a:r>
            <a:endParaRPr lang="en-NZ" dirty="0"/>
          </a:p>
        </p:txBody>
      </p:sp>
    </p:spTree>
    <p:extLst>
      <p:ext uri="{BB962C8B-B14F-4D97-AF65-F5344CB8AC3E}">
        <p14:creationId xmlns:p14="http://schemas.microsoft.com/office/powerpoint/2010/main" val="1232104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Attestation</a:t>
            </a:r>
            <a:endParaRPr lang="en-NZ" dirty="0"/>
          </a:p>
        </p:txBody>
      </p:sp>
      <p:sp>
        <p:nvSpPr>
          <p:cNvPr id="3" name="Content Placeholder 2"/>
          <p:cNvSpPr>
            <a:spLocks noGrp="1"/>
          </p:cNvSpPr>
          <p:nvPr>
            <p:ph idx="1"/>
          </p:nvPr>
        </p:nvSpPr>
        <p:spPr/>
        <p:txBody>
          <a:bodyPr/>
          <a:lstStyle/>
          <a:p>
            <a:r>
              <a:rPr lang="en-US" dirty="0" smtClean="0"/>
              <a:t>Annual </a:t>
            </a:r>
          </a:p>
          <a:p>
            <a:r>
              <a:rPr lang="en-US" dirty="0" smtClean="0"/>
              <a:t>Moving up salary scale</a:t>
            </a:r>
          </a:p>
          <a:p>
            <a:r>
              <a:rPr lang="en-US" dirty="0" smtClean="0"/>
              <a:t>Assured that the teacher concerned is meeting the required standards.</a:t>
            </a:r>
          </a:p>
          <a:p>
            <a:r>
              <a:rPr lang="en-US" dirty="0" smtClean="0"/>
              <a:t>Achieved in different ways: discussion with the teacher, observations, appraisal.</a:t>
            </a:r>
          </a:p>
          <a:p>
            <a:endParaRPr lang="en-NZ" dirty="0"/>
          </a:p>
        </p:txBody>
      </p:sp>
    </p:spTree>
    <p:extLst>
      <p:ext uri="{BB962C8B-B14F-4D97-AF65-F5344CB8AC3E}">
        <p14:creationId xmlns:p14="http://schemas.microsoft.com/office/powerpoint/2010/main" val="3906051900"/>
      </p:ext>
    </p:extLst>
  </p:cSld>
  <p:clrMapOvr>
    <a:masterClrMapping/>
  </p:clrMapOvr>
  <p:timing>
    <p:tnLst>
      <p:par>
        <p:cTn id="1" dur="indefinite" restart="never" nodeType="tmRoot"/>
      </p:par>
    </p:tnLst>
  </p:timing>
</p:sld>
</file>

<file path=ppt/theme/theme1.xml><?xml version="1.0" encoding="utf-8"?>
<a:theme xmlns:a="http://schemas.openxmlformats.org/drawingml/2006/main" name="sail">
  <a:themeElements>
    <a:clrScheme name="PP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PT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6350" marR="0" indent="22225" algn="l" defTabSz="914400" rtl="0" eaLnBrk="1" fontAlgn="base" latinLnBrk="0" hangingPunct="1">
          <a:lnSpc>
            <a:spcPct val="100000"/>
          </a:lnSpc>
          <a:spcBef>
            <a:spcPct val="20000"/>
          </a:spcBef>
          <a:spcAft>
            <a:spcPct val="0"/>
          </a:spcAft>
          <a:buClrTx/>
          <a:buSzTx/>
          <a:buFontTx/>
          <a:buNone/>
          <a:tabLst/>
          <a:defRPr kumimoji="0" lang="en-NZ" alt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6350" marR="0" indent="22225" algn="l" defTabSz="914400" rtl="0" eaLnBrk="1" fontAlgn="base" latinLnBrk="0" hangingPunct="1">
          <a:lnSpc>
            <a:spcPct val="100000"/>
          </a:lnSpc>
          <a:spcBef>
            <a:spcPct val="20000"/>
          </a:spcBef>
          <a:spcAft>
            <a:spcPct val="0"/>
          </a:spcAft>
          <a:buClrTx/>
          <a:buSzTx/>
          <a:buFontTx/>
          <a:buNone/>
          <a:tabLst/>
          <a:defRPr kumimoji="0" lang="en-NZ" altLang="en-US" sz="1800" b="0" i="0" u="none" strike="noStrike" cap="none" normalizeH="0" baseline="0" smtClean="0">
            <a:ln>
              <a:noFill/>
            </a:ln>
            <a:solidFill>
              <a:schemeClr val="tx1"/>
            </a:solidFill>
            <a:effectLst/>
            <a:latin typeface="Arial" charset="0"/>
          </a:defRPr>
        </a:defPPr>
      </a:lstStyle>
    </a:lnDef>
  </a:objectDefaults>
  <a:extraClrSchemeLst>
    <a:extraClrScheme>
      <a:clrScheme name="PP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sail</Template>
  <TotalTime>116</TotalTime>
  <Words>411</Words>
  <Application>Microsoft Office PowerPoint</Application>
  <PresentationFormat>On-screen Show (4:3)</PresentationFormat>
  <Paragraphs>71</Paragraphs>
  <Slides>17</Slides>
  <Notes>8</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sail</vt:lpstr>
      <vt:lpstr>Appraisal</vt:lpstr>
      <vt:lpstr>In groups share current appraisal requirements in  your school</vt:lpstr>
      <vt:lpstr>Share</vt:lpstr>
      <vt:lpstr>What is currently  required of schools?</vt:lpstr>
      <vt:lpstr>Secretary of Education (1996)</vt:lpstr>
      <vt:lpstr>No requirement that it include :</vt:lpstr>
      <vt:lpstr>Four processes</vt:lpstr>
      <vt:lpstr>1. Competence</vt:lpstr>
      <vt:lpstr>2. Attestation</vt:lpstr>
      <vt:lpstr>3. Performance appraisal</vt:lpstr>
      <vt:lpstr>4. Re-certification</vt:lpstr>
      <vt:lpstr>Certification</vt:lpstr>
      <vt:lpstr>The record for each teacher needs  only to indicate that the teacher  has been:</vt:lpstr>
      <vt:lpstr>Appraisal gone wrong</vt:lpstr>
      <vt:lpstr>Shedding the compliance burden</vt:lpstr>
      <vt:lpstr>PowerPoint Presentation</vt:lpstr>
      <vt:lpstr>Appraisal</vt:lpstr>
    </vt:vector>
  </TitlesOfParts>
  <Company>HP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Palmerston</dc:creator>
  <cp:lastModifiedBy>Anthony Neyland</cp:lastModifiedBy>
  <cp:revision>19</cp:revision>
  <cp:lastPrinted>2020-02-28T01:48:51Z</cp:lastPrinted>
  <dcterms:created xsi:type="dcterms:W3CDTF">2020-02-25T02:38:40Z</dcterms:created>
  <dcterms:modified xsi:type="dcterms:W3CDTF">2020-03-09T19:19:01Z</dcterms:modified>
</cp:coreProperties>
</file>