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9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F279-98D9-4673-9178-690E4BB8C226}" type="datetimeFigureOut">
              <a:rPr lang="en-NZ" smtClean="0"/>
              <a:t>10/03/2020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3349-9673-4C75-A616-1260B0F8251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71434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F279-98D9-4673-9178-690E4BB8C226}" type="datetimeFigureOut">
              <a:rPr lang="en-NZ" smtClean="0"/>
              <a:t>10/03/2020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3349-9673-4C75-A616-1260B0F8251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56987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F279-98D9-4673-9178-690E4BB8C226}" type="datetimeFigureOut">
              <a:rPr lang="en-NZ" smtClean="0"/>
              <a:t>10/03/2020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3349-9673-4C75-A616-1260B0F8251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12868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F279-98D9-4673-9178-690E4BB8C226}" type="datetimeFigureOut">
              <a:rPr lang="en-NZ" smtClean="0"/>
              <a:t>10/03/2020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3349-9673-4C75-A616-1260B0F8251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89003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F279-98D9-4673-9178-690E4BB8C226}" type="datetimeFigureOut">
              <a:rPr lang="en-NZ" smtClean="0"/>
              <a:t>10/03/2020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3349-9673-4C75-A616-1260B0F8251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2625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F279-98D9-4673-9178-690E4BB8C226}" type="datetimeFigureOut">
              <a:rPr lang="en-NZ" smtClean="0"/>
              <a:t>10/03/2020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3349-9673-4C75-A616-1260B0F8251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45247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F279-98D9-4673-9178-690E4BB8C226}" type="datetimeFigureOut">
              <a:rPr lang="en-NZ" smtClean="0"/>
              <a:t>10/03/2020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3349-9673-4C75-A616-1260B0F8251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05459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F279-98D9-4673-9178-690E4BB8C226}" type="datetimeFigureOut">
              <a:rPr lang="en-NZ" smtClean="0"/>
              <a:t>10/03/2020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3349-9673-4C75-A616-1260B0F8251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63219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F279-98D9-4673-9178-690E4BB8C226}" type="datetimeFigureOut">
              <a:rPr lang="en-NZ" smtClean="0"/>
              <a:t>10/03/2020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3349-9673-4C75-A616-1260B0F8251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300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F279-98D9-4673-9178-690E4BB8C226}" type="datetimeFigureOut">
              <a:rPr lang="en-NZ" smtClean="0"/>
              <a:t>10/03/2020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3349-9673-4C75-A616-1260B0F8251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41001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4F279-98D9-4673-9178-690E4BB8C226}" type="datetimeFigureOut">
              <a:rPr lang="en-NZ" smtClean="0"/>
              <a:t>10/03/2020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3349-9673-4C75-A616-1260B0F8251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05323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4F279-98D9-4673-9178-690E4BB8C226}" type="datetimeFigureOut">
              <a:rPr lang="en-NZ" smtClean="0"/>
              <a:t>10/03/2020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63349-9673-4C75-A616-1260B0F8251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0712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755" y="1196752"/>
            <a:ext cx="5245784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013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Liz Robinson</dc:creator>
  <cp:lastModifiedBy>Liz Robinson</cp:lastModifiedBy>
  <cp:revision>1</cp:revision>
  <dcterms:created xsi:type="dcterms:W3CDTF">2020-03-10T02:46:43Z</dcterms:created>
  <dcterms:modified xsi:type="dcterms:W3CDTF">2020-03-10T02:47:25Z</dcterms:modified>
</cp:coreProperties>
</file>